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CC00"/>
    <a:srgbClr val="FF9966"/>
    <a:srgbClr val="FFFF00"/>
    <a:srgbClr val="00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29" y="74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4" d="100"/>
          <a:sy n="64" d="100"/>
        </p:scale>
        <p:origin x="319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6DA3B608-A4FA-4432-B461-2A09F5F60E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0AD9E4E-555B-4C72-B951-7D246B1DF8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CCB54-5930-4476-9EFB-AE5873438D7E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70FBE235-8FAB-459C-9D4E-D484E84EFA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3E404F7-8B47-4A22-9BD8-E0B1547C65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12FBD-E4BB-4C05-B9E7-299043697D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94460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>
            <a:extLst>
              <a:ext uri="{FF2B5EF4-FFF2-40B4-BE49-F238E27FC236}">
                <a16:creationId xmlns:a16="http://schemas.microsoft.com/office/drawing/2014/main" id="{D6E705C8-8AE3-4A9C-B011-071BDA9485C7}"/>
              </a:ext>
            </a:extLst>
          </p:cNvPr>
          <p:cNvSpPr/>
          <p:nvPr userDrawn="1"/>
        </p:nvSpPr>
        <p:spPr>
          <a:xfrm>
            <a:off x="-90209" y="0"/>
            <a:ext cx="12282209" cy="6858000"/>
          </a:xfrm>
          <a:prstGeom prst="rect">
            <a:avLst/>
          </a:prstGeom>
          <a:solidFill>
            <a:schemeClr val="bg1">
              <a:lumMod val="95000"/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1" name="直角三角形 80">
            <a:extLst>
              <a:ext uri="{FF2B5EF4-FFF2-40B4-BE49-F238E27FC236}">
                <a16:creationId xmlns:a16="http://schemas.microsoft.com/office/drawing/2014/main" id="{6B2AB62B-87FB-4672-A511-5ABCF3ECCA6F}"/>
              </a:ext>
            </a:extLst>
          </p:cNvPr>
          <p:cNvSpPr/>
          <p:nvPr userDrawn="1"/>
        </p:nvSpPr>
        <p:spPr>
          <a:xfrm>
            <a:off x="-161365" y="4052047"/>
            <a:ext cx="10049436" cy="2805953"/>
          </a:xfrm>
          <a:prstGeom prst="rtTriangle">
            <a:avLst/>
          </a:prstGeom>
          <a:solidFill>
            <a:srgbClr val="00B050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四角形: 角度付き 7">
            <a:extLst>
              <a:ext uri="{FF2B5EF4-FFF2-40B4-BE49-F238E27FC236}">
                <a16:creationId xmlns:a16="http://schemas.microsoft.com/office/drawing/2014/main" id="{964047A0-4278-4C31-BD09-565BF5925932}"/>
              </a:ext>
            </a:extLst>
          </p:cNvPr>
          <p:cNvSpPr/>
          <p:nvPr userDrawn="1"/>
        </p:nvSpPr>
        <p:spPr>
          <a:xfrm>
            <a:off x="9445986" y="5067298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四角形: 角度付き 10">
            <a:extLst>
              <a:ext uri="{FF2B5EF4-FFF2-40B4-BE49-F238E27FC236}">
                <a16:creationId xmlns:a16="http://schemas.microsoft.com/office/drawing/2014/main" id="{C4742FF3-F1A2-4534-8C1E-106289BAD6D6}"/>
              </a:ext>
            </a:extLst>
          </p:cNvPr>
          <p:cNvSpPr/>
          <p:nvPr userDrawn="1"/>
        </p:nvSpPr>
        <p:spPr>
          <a:xfrm>
            <a:off x="9445986" y="4583204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四角形: 角度付き 18">
            <a:extLst>
              <a:ext uri="{FF2B5EF4-FFF2-40B4-BE49-F238E27FC236}">
                <a16:creationId xmlns:a16="http://schemas.microsoft.com/office/drawing/2014/main" id="{CFC3345B-9D16-48BB-97F0-D0EABCC11370}"/>
              </a:ext>
            </a:extLst>
          </p:cNvPr>
          <p:cNvSpPr/>
          <p:nvPr userDrawn="1"/>
        </p:nvSpPr>
        <p:spPr>
          <a:xfrm>
            <a:off x="10218959" y="5067298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四角形: 角度付き 19">
            <a:extLst>
              <a:ext uri="{FF2B5EF4-FFF2-40B4-BE49-F238E27FC236}">
                <a16:creationId xmlns:a16="http://schemas.microsoft.com/office/drawing/2014/main" id="{A82466BF-B915-4483-B4B2-72B28DC3D2A5}"/>
              </a:ext>
            </a:extLst>
          </p:cNvPr>
          <p:cNvSpPr/>
          <p:nvPr userDrawn="1"/>
        </p:nvSpPr>
        <p:spPr>
          <a:xfrm>
            <a:off x="8093148" y="4137212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四角形: 角度付き 20">
            <a:extLst>
              <a:ext uri="{FF2B5EF4-FFF2-40B4-BE49-F238E27FC236}">
                <a16:creationId xmlns:a16="http://schemas.microsoft.com/office/drawing/2014/main" id="{F0A7CBEC-9537-4A5B-B9A8-76C9F422CA38}"/>
              </a:ext>
            </a:extLst>
          </p:cNvPr>
          <p:cNvSpPr/>
          <p:nvPr userDrawn="1"/>
        </p:nvSpPr>
        <p:spPr>
          <a:xfrm>
            <a:off x="9921115" y="4134970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四角形: 角度付き 21">
            <a:extLst>
              <a:ext uri="{FF2B5EF4-FFF2-40B4-BE49-F238E27FC236}">
                <a16:creationId xmlns:a16="http://schemas.microsoft.com/office/drawing/2014/main" id="{B88858B0-85FA-40B5-8D11-F905D65BED28}"/>
              </a:ext>
            </a:extLst>
          </p:cNvPr>
          <p:cNvSpPr/>
          <p:nvPr userDrawn="1"/>
        </p:nvSpPr>
        <p:spPr>
          <a:xfrm>
            <a:off x="8727429" y="5077385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四角形: 角度付き 22">
            <a:extLst>
              <a:ext uri="{FF2B5EF4-FFF2-40B4-BE49-F238E27FC236}">
                <a16:creationId xmlns:a16="http://schemas.microsoft.com/office/drawing/2014/main" id="{535E8D9E-80CE-4508-AED6-892E0E94D2E3}"/>
              </a:ext>
            </a:extLst>
          </p:cNvPr>
          <p:cNvSpPr/>
          <p:nvPr userDrawn="1"/>
        </p:nvSpPr>
        <p:spPr>
          <a:xfrm>
            <a:off x="8974512" y="4137213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四角形: 角度付き 26">
            <a:extLst>
              <a:ext uri="{FF2B5EF4-FFF2-40B4-BE49-F238E27FC236}">
                <a16:creationId xmlns:a16="http://schemas.microsoft.com/office/drawing/2014/main" id="{3675EA73-C828-4394-B8A5-04D24CBF54BB}"/>
              </a:ext>
            </a:extLst>
          </p:cNvPr>
          <p:cNvSpPr/>
          <p:nvPr userDrawn="1"/>
        </p:nvSpPr>
        <p:spPr>
          <a:xfrm>
            <a:off x="6590730" y="2913530"/>
            <a:ext cx="475129" cy="4840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四角形: 角度付き 27">
            <a:extLst>
              <a:ext uri="{FF2B5EF4-FFF2-40B4-BE49-F238E27FC236}">
                <a16:creationId xmlns:a16="http://schemas.microsoft.com/office/drawing/2014/main" id="{9EC60A9A-FC96-42E4-8FA1-BF24949E4C8B}"/>
              </a:ext>
            </a:extLst>
          </p:cNvPr>
          <p:cNvSpPr/>
          <p:nvPr userDrawn="1"/>
        </p:nvSpPr>
        <p:spPr>
          <a:xfrm>
            <a:off x="6383427" y="2160494"/>
            <a:ext cx="475129" cy="4840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四角形: 角度付き 29">
            <a:extLst>
              <a:ext uri="{FF2B5EF4-FFF2-40B4-BE49-F238E27FC236}">
                <a16:creationId xmlns:a16="http://schemas.microsoft.com/office/drawing/2014/main" id="{9CFAB224-4F77-4CE0-81D5-9FDF0C63A95B}"/>
              </a:ext>
            </a:extLst>
          </p:cNvPr>
          <p:cNvSpPr/>
          <p:nvPr userDrawn="1"/>
        </p:nvSpPr>
        <p:spPr>
          <a:xfrm>
            <a:off x="2000247" y="2886635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四角形: 角度付き 30">
            <a:extLst>
              <a:ext uri="{FF2B5EF4-FFF2-40B4-BE49-F238E27FC236}">
                <a16:creationId xmlns:a16="http://schemas.microsoft.com/office/drawing/2014/main" id="{CB3907F9-C516-4947-853E-1E4B211B7EA3}"/>
              </a:ext>
            </a:extLst>
          </p:cNvPr>
          <p:cNvSpPr/>
          <p:nvPr userDrawn="1"/>
        </p:nvSpPr>
        <p:spPr>
          <a:xfrm>
            <a:off x="2465295" y="2424953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四角形: 角度付き 31">
            <a:extLst>
              <a:ext uri="{FF2B5EF4-FFF2-40B4-BE49-F238E27FC236}">
                <a16:creationId xmlns:a16="http://schemas.microsoft.com/office/drawing/2014/main" id="{09130C40-8A63-49C7-B78B-FB467F6BFE8E}"/>
              </a:ext>
            </a:extLst>
          </p:cNvPr>
          <p:cNvSpPr/>
          <p:nvPr userDrawn="1"/>
        </p:nvSpPr>
        <p:spPr>
          <a:xfrm>
            <a:off x="2465295" y="1940859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四角形: 角度付き 32">
            <a:extLst>
              <a:ext uri="{FF2B5EF4-FFF2-40B4-BE49-F238E27FC236}">
                <a16:creationId xmlns:a16="http://schemas.microsoft.com/office/drawing/2014/main" id="{0F28DD52-5A98-4D60-A665-6F52BAF8AF56}"/>
              </a:ext>
            </a:extLst>
          </p:cNvPr>
          <p:cNvSpPr/>
          <p:nvPr userDrawn="1"/>
        </p:nvSpPr>
        <p:spPr>
          <a:xfrm>
            <a:off x="2465295" y="1456765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四角形: 角度付き 33">
            <a:extLst>
              <a:ext uri="{FF2B5EF4-FFF2-40B4-BE49-F238E27FC236}">
                <a16:creationId xmlns:a16="http://schemas.microsoft.com/office/drawing/2014/main" id="{0B0AE5F8-41C6-412B-9937-8CA1FAAA3259}"/>
              </a:ext>
            </a:extLst>
          </p:cNvPr>
          <p:cNvSpPr/>
          <p:nvPr userDrawn="1"/>
        </p:nvSpPr>
        <p:spPr>
          <a:xfrm>
            <a:off x="1990166" y="1456765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四角形: 角度付き 34">
            <a:extLst>
              <a:ext uri="{FF2B5EF4-FFF2-40B4-BE49-F238E27FC236}">
                <a16:creationId xmlns:a16="http://schemas.microsoft.com/office/drawing/2014/main" id="{BDAECFCA-6A49-422A-AD80-CCB68E040ABA}"/>
              </a:ext>
            </a:extLst>
          </p:cNvPr>
          <p:cNvSpPr/>
          <p:nvPr userDrawn="1"/>
        </p:nvSpPr>
        <p:spPr>
          <a:xfrm>
            <a:off x="1515037" y="1456765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四角形: 角度付き 35">
            <a:extLst>
              <a:ext uri="{FF2B5EF4-FFF2-40B4-BE49-F238E27FC236}">
                <a16:creationId xmlns:a16="http://schemas.microsoft.com/office/drawing/2014/main" id="{F1F524DF-1E6C-4CB1-B22D-403981F8C6D2}"/>
              </a:ext>
            </a:extLst>
          </p:cNvPr>
          <p:cNvSpPr/>
          <p:nvPr userDrawn="1"/>
        </p:nvSpPr>
        <p:spPr>
          <a:xfrm>
            <a:off x="2902325" y="995083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四角形: 角度付き 36">
            <a:extLst>
              <a:ext uri="{FF2B5EF4-FFF2-40B4-BE49-F238E27FC236}">
                <a16:creationId xmlns:a16="http://schemas.microsoft.com/office/drawing/2014/main" id="{ECD3003C-140E-48B1-BAD7-B6F9E7E12DD6}"/>
              </a:ext>
            </a:extLst>
          </p:cNvPr>
          <p:cNvSpPr/>
          <p:nvPr userDrawn="1"/>
        </p:nvSpPr>
        <p:spPr>
          <a:xfrm>
            <a:off x="3615018" y="995083"/>
            <a:ext cx="475129" cy="484094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四角形: 角度付き 37">
            <a:extLst>
              <a:ext uri="{FF2B5EF4-FFF2-40B4-BE49-F238E27FC236}">
                <a16:creationId xmlns:a16="http://schemas.microsoft.com/office/drawing/2014/main" id="{F1ED295E-DDAA-45A7-BE79-0D411B8F142F}"/>
              </a:ext>
            </a:extLst>
          </p:cNvPr>
          <p:cNvSpPr/>
          <p:nvPr userDrawn="1"/>
        </p:nvSpPr>
        <p:spPr>
          <a:xfrm>
            <a:off x="7778552" y="1925171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四角形: 角度付き 38">
            <a:extLst>
              <a:ext uri="{FF2B5EF4-FFF2-40B4-BE49-F238E27FC236}">
                <a16:creationId xmlns:a16="http://schemas.microsoft.com/office/drawing/2014/main" id="{F9CE8A4C-CFE2-455F-A58D-C77F61CD6E43}"/>
              </a:ext>
            </a:extLst>
          </p:cNvPr>
          <p:cNvSpPr/>
          <p:nvPr userDrawn="1"/>
        </p:nvSpPr>
        <p:spPr>
          <a:xfrm>
            <a:off x="4603379" y="2891118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四角形: 角度付き 39">
            <a:extLst>
              <a:ext uri="{FF2B5EF4-FFF2-40B4-BE49-F238E27FC236}">
                <a16:creationId xmlns:a16="http://schemas.microsoft.com/office/drawing/2014/main" id="{B9E8F2C4-5059-4953-97F3-7CE57C5E5F28}"/>
              </a:ext>
            </a:extLst>
          </p:cNvPr>
          <p:cNvSpPr/>
          <p:nvPr userDrawn="1"/>
        </p:nvSpPr>
        <p:spPr>
          <a:xfrm>
            <a:off x="4128250" y="2891118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四角形: 角度付き 40">
            <a:extLst>
              <a:ext uri="{FF2B5EF4-FFF2-40B4-BE49-F238E27FC236}">
                <a16:creationId xmlns:a16="http://schemas.microsoft.com/office/drawing/2014/main" id="{E0B0AA37-F148-4E5D-B2D6-5177C5ADB886}"/>
              </a:ext>
            </a:extLst>
          </p:cNvPr>
          <p:cNvSpPr/>
          <p:nvPr userDrawn="1"/>
        </p:nvSpPr>
        <p:spPr>
          <a:xfrm>
            <a:off x="3653121" y="2891118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四角形: 角度付き 41">
            <a:extLst>
              <a:ext uri="{FF2B5EF4-FFF2-40B4-BE49-F238E27FC236}">
                <a16:creationId xmlns:a16="http://schemas.microsoft.com/office/drawing/2014/main" id="{4D7AA25F-91E9-459D-9097-A870B50C44A0}"/>
              </a:ext>
            </a:extLst>
          </p:cNvPr>
          <p:cNvSpPr/>
          <p:nvPr userDrawn="1"/>
        </p:nvSpPr>
        <p:spPr>
          <a:xfrm>
            <a:off x="3653121" y="2407024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四角形: 角度付き 42">
            <a:extLst>
              <a:ext uri="{FF2B5EF4-FFF2-40B4-BE49-F238E27FC236}">
                <a16:creationId xmlns:a16="http://schemas.microsoft.com/office/drawing/2014/main" id="{17F14CB9-B578-425F-A395-E951EBF94587}"/>
              </a:ext>
            </a:extLst>
          </p:cNvPr>
          <p:cNvSpPr/>
          <p:nvPr userDrawn="1"/>
        </p:nvSpPr>
        <p:spPr>
          <a:xfrm>
            <a:off x="4603382" y="2407024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四角形: 角度付き 43">
            <a:extLst>
              <a:ext uri="{FF2B5EF4-FFF2-40B4-BE49-F238E27FC236}">
                <a16:creationId xmlns:a16="http://schemas.microsoft.com/office/drawing/2014/main" id="{2C1F26C1-94F7-4C66-9965-7BFCD420AB9A}"/>
              </a:ext>
            </a:extLst>
          </p:cNvPr>
          <p:cNvSpPr/>
          <p:nvPr userDrawn="1"/>
        </p:nvSpPr>
        <p:spPr>
          <a:xfrm>
            <a:off x="4603382" y="1922930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四角形: 角度付き 44">
            <a:extLst>
              <a:ext uri="{FF2B5EF4-FFF2-40B4-BE49-F238E27FC236}">
                <a16:creationId xmlns:a16="http://schemas.microsoft.com/office/drawing/2014/main" id="{8D17F635-281B-4A13-9FEF-18E8FDCD0644}"/>
              </a:ext>
            </a:extLst>
          </p:cNvPr>
          <p:cNvSpPr/>
          <p:nvPr userDrawn="1"/>
        </p:nvSpPr>
        <p:spPr>
          <a:xfrm>
            <a:off x="8277780" y="2913530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四角形: 角度付き 45">
            <a:extLst>
              <a:ext uri="{FF2B5EF4-FFF2-40B4-BE49-F238E27FC236}">
                <a16:creationId xmlns:a16="http://schemas.microsoft.com/office/drawing/2014/main" id="{311BA386-82DA-4DE8-9395-37C0EEE46A3C}"/>
              </a:ext>
            </a:extLst>
          </p:cNvPr>
          <p:cNvSpPr/>
          <p:nvPr userDrawn="1"/>
        </p:nvSpPr>
        <p:spPr>
          <a:xfrm>
            <a:off x="6693546" y="4101352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四角形: 角度付き 46">
            <a:extLst>
              <a:ext uri="{FF2B5EF4-FFF2-40B4-BE49-F238E27FC236}">
                <a16:creationId xmlns:a16="http://schemas.microsoft.com/office/drawing/2014/main" id="{720077B4-3D44-4352-AFCC-F7E49F7887BE}"/>
              </a:ext>
            </a:extLst>
          </p:cNvPr>
          <p:cNvSpPr/>
          <p:nvPr userDrawn="1"/>
        </p:nvSpPr>
        <p:spPr>
          <a:xfrm>
            <a:off x="4118169" y="1922930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四角形: 角度付き 47">
            <a:extLst>
              <a:ext uri="{FF2B5EF4-FFF2-40B4-BE49-F238E27FC236}">
                <a16:creationId xmlns:a16="http://schemas.microsoft.com/office/drawing/2014/main" id="{0BFE112A-850D-474F-AC0C-36EBF8EB8090}"/>
              </a:ext>
            </a:extLst>
          </p:cNvPr>
          <p:cNvSpPr/>
          <p:nvPr userDrawn="1"/>
        </p:nvSpPr>
        <p:spPr>
          <a:xfrm>
            <a:off x="3653121" y="1922930"/>
            <a:ext cx="475129" cy="484094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四角形: 角度付き 48">
            <a:extLst>
              <a:ext uri="{FF2B5EF4-FFF2-40B4-BE49-F238E27FC236}">
                <a16:creationId xmlns:a16="http://schemas.microsoft.com/office/drawing/2014/main" id="{E0AFC34F-E905-45D0-87EF-1496BE960609}"/>
              </a:ext>
            </a:extLst>
          </p:cNvPr>
          <p:cNvSpPr/>
          <p:nvPr userDrawn="1"/>
        </p:nvSpPr>
        <p:spPr>
          <a:xfrm>
            <a:off x="9445987" y="4134969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四角形: 角度付き 49">
            <a:extLst>
              <a:ext uri="{FF2B5EF4-FFF2-40B4-BE49-F238E27FC236}">
                <a16:creationId xmlns:a16="http://schemas.microsoft.com/office/drawing/2014/main" id="{A431B8CF-5880-45A8-A273-849B03CB2FBE}"/>
              </a:ext>
            </a:extLst>
          </p:cNvPr>
          <p:cNvSpPr/>
          <p:nvPr userDrawn="1"/>
        </p:nvSpPr>
        <p:spPr>
          <a:xfrm>
            <a:off x="9445987" y="3650875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四角形: 角度付き 50">
            <a:extLst>
              <a:ext uri="{FF2B5EF4-FFF2-40B4-BE49-F238E27FC236}">
                <a16:creationId xmlns:a16="http://schemas.microsoft.com/office/drawing/2014/main" id="{BF1E45C1-8880-43D1-B511-0733C86EBAFA}"/>
              </a:ext>
            </a:extLst>
          </p:cNvPr>
          <p:cNvSpPr/>
          <p:nvPr userDrawn="1"/>
        </p:nvSpPr>
        <p:spPr>
          <a:xfrm>
            <a:off x="7017676" y="2402541"/>
            <a:ext cx="475129" cy="4840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四角形: 角度付き 51">
            <a:extLst>
              <a:ext uri="{FF2B5EF4-FFF2-40B4-BE49-F238E27FC236}">
                <a16:creationId xmlns:a16="http://schemas.microsoft.com/office/drawing/2014/main" id="{A9728ECC-6EEC-4ACA-B605-A9D78240494C}"/>
              </a:ext>
            </a:extLst>
          </p:cNvPr>
          <p:cNvSpPr/>
          <p:nvPr userDrawn="1"/>
        </p:nvSpPr>
        <p:spPr>
          <a:xfrm>
            <a:off x="6119522" y="2913530"/>
            <a:ext cx="475129" cy="4840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四角形: 角度付き 52">
            <a:extLst>
              <a:ext uri="{FF2B5EF4-FFF2-40B4-BE49-F238E27FC236}">
                <a16:creationId xmlns:a16="http://schemas.microsoft.com/office/drawing/2014/main" id="{42B41919-13AC-404C-B12F-09578C358395}"/>
              </a:ext>
            </a:extLst>
          </p:cNvPr>
          <p:cNvSpPr/>
          <p:nvPr userDrawn="1"/>
        </p:nvSpPr>
        <p:spPr>
          <a:xfrm>
            <a:off x="5724521" y="2156012"/>
            <a:ext cx="475129" cy="4840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四角形: 角度付き 53">
            <a:extLst>
              <a:ext uri="{FF2B5EF4-FFF2-40B4-BE49-F238E27FC236}">
                <a16:creationId xmlns:a16="http://schemas.microsoft.com/office/drawing/2014/main" id="{3FCB2B04-E580-4715-87C5-25749D811665}"/>
              </a:ext>
            </a:extLst>
          </p:cNvPr>
          <p:cNvSpPr/>
          <p:nvPr userDrawn="1"/>
        </p:nvSpPr>
        <p:spPr>
          <a:xfrm>
            <a:off x="8760752" y="2909047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四角形: 角度付き 54">
            <a:extLst>
              <a:ext uri="{FF2B5EF4-FFF2-40B4-BE49-F238E27FC236}">
                <a16:creationId xmlns:a16="http://schemas.microsoft.com/office/drawing/2014/main" id="{4E604C78-846D-4058-BEA8-7DCE16810E3A}"/>
              </a:ext>
            </a:extLst>
          </p:cNvPr>
          <p:cNvSpPr/>
          <p:nvPr userDrawn="1"/>
        </p:nvSpPr>
        <p:spPr>
          <a:xfrm>
            <a:off x="9197783" y="2424953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四角形: 角度付き 55">
            <a:extLst>
              <a:ext uri="{FF2B5EF4-FFF2-40B4-BE49-F238E27FC236}">
                <a16:creationId xmlns:a16="http://schemas.microsoft.com/office/drawing/2014/main" id="{B673324E-FDB7-4BC9-866D-563DE1062D09}"/>
              </a:ext>
            </a:extLst>
          </p:cNvPr>
          <p:cNvSpPr/>
          <p:nvPr userDrawn="1"/>
        </p:nvSpPr>
        <p:spPr>
          <a:xfrm>
            <a:off x="9197783" y="1940859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四角形: 角度付き 56">
            <a:extLst>
              <a:ext uri="{FF2B5EF4-FFF2-40B4-BE49-F238E27FC236}">
                <a16:creationId xmlns:a16="http://schemas.microsoft.com/office/drawing/2014/main" id="{D6CC01C5-30BE-4673-A533-711E4E0751BD}"/>
              </a:ext>
            </a:extLst>
          </p:cNvPr>
          <p:cNvSpPr/>
          <p:nvPr userDrawn="1"/>
        </p:nvSpPr>
        <p:spPr>
          <a:xfrm>
            <a:off x="9197783" y="1461247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四角形: 角度付き 57">
            <a:extLst>
              <a:ext uri="{FF2B5EF4-FFF2-40B4-BE49-F238E27FC236}">
                <a16:creationId xmlns:a16="http://schemas.microsoft.com/office/drawing/2014/main" id="{B0C17AF9-F7CC-4D6F-A929-CFD0EBD0BC95}"/>
              </a:ext>
            </a:extLst>
          </p:cNvPr>
          <p:cNvSpPr/>
          <p:nvPr userDrawn="1"/>
        </p:nvSpPr>
        <p:spPr>
          <a:xfrm>
            <a:off x="8738894" y="1456765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四角形: 角度付き 58">
            <a:extLst>
              <a:ext uri="{FF2B5EF4-FFF2-40B4-BE49-F238E27FC236}">
                <a16:creationId xmlns:a16="http://schemas.microsoft.com/office/drawing/2014/main" id="{9E2FDEAB-4ED3-4080-9A44-5A3DE52B6324}"/>
              </a:ext>
            </a:extLst>
          </p:cNvPr>
          <p:cNvSpPr/>
          <p:nvPr userDrawn="1"/>
        </p:nvSpPr>
        <p:spPr>
          <a:xfrm>
            <a:off x="8263765" y="1457326"/>
            <a:ext cx="475129" cy="484094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四角形: 角度付き 61">
            <a:extLst>
              <a:ext uri="{FF2B5EF4-FFF2-40B4-BE49-F238E27FC236}">
                <a16:creationId xmlns:a16="http://schemas.microsoft.com/office/drawing/2014/main" id="{B4D1D27A-A426-427D-9EA0-8C15C90A077D}"/>
              </a:ext>
            </a:extLst>
          </p:cNvPr>
          <p:cNvSpPr/>
          <p:nvPr userDrawn="1"/>
        </p:nvSpPr>
        <p:spPr>
          <a:xfrm>
            <a:off x="11016635" y="3666561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四角形: 角度付き 63">
            <a:extLst>
              <a:ext uri="{FF2B5EF4-FFF2-40B4-BE49-F238E27FC236}">
                <a16:creationId xmlns:a16="http://schemas.microsoft.com/office/drawing/2014/main" id="{693255EE-76BC-4EDB-92DA-60785FCE376B}"/>
              </a:ext>
            </a:extLst>
          </p:cNvPr>
          <p:cNvSpPr/>
          <p:nvPr userDrawn="1"/>
        </p:nvSpPr>
        <p:spPr>
          <a:xfrm>
            <a:off x="7168673" y="5067299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四角形: 角度付き 67">
            <a:extLst>
              <a:ext uri="{FF2B5EF4-FFF2-40B4-BE49-F238E27FC236}">
                <a16:creationId xmlns:a16="http://schemas.microsoft.com/office/drawing/2014/main" id="{B480D2B8-79E7-4A41-B875-E21D30A63D82}"/>
              </a:ext>
            </a:extLst>
          </p:cNvPr>
          <p:cNvSpPr/>
          <p:nvPr userDrawn="1"/>
        </p:nvSpPr>
        <p:spPr>
          <a:xfrm>
            <a:off x="10386148" y="3666561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四角形: 角度付き 68">
            <a:extLst>
              <a:ext uri="{FF2B5EF4-FFF2-40B4-BE49-F238E27FC236}">
                <a16:creationId xmlns:a16="http://schemas.microsoft.com/office/drawing/2014/main" id="{D72C905F-2D2B-4261-A2D3-9F3CC3DC7410}"/>
              </a:ext>
            </a:extLst>
          </p:cNvPr>
          <p:cNvSpPr/>
          <p:nvPr userDrawn="1"/>
        </p:nvSpPr>
        <p:spPr>
          <a:xfrm>
            <a:off x="7637617" y="4593291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四角形: 角度付き 69">
            <a:extLst>
              <a:ext uri="{FF2B5EF4-FFF2-40B4-BE49-F238E27FC236}">
                <a16:creationId xmlns:a16="http://schemas.microsoft.com/office/drawing/2014/main" id="{4697CD43-689D-48B3-852A-31100669ACAD}"/>
              </a:ext>
            </a:extLst>
          </p:cNvPr>
          <p:cNvSpPr/>
          <p:nvPr userDrawn="1"/>
        </p:nvSpPr>
        <p:spPr>
          <a:xfrm>
            <a:off x="6693545" y="5067299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四角形: 角度付き 70">
            <a:extLst>
              <a:ext uri="{FF2B5EF4-FFF2-40B4-BE49-F238E27FC236}">
                <a16:creationId xmlns:a16="http://schemas.microsoft.com/office/drawing/2014/main" id="{1D46FDBD-1A89-4619-B6AC-63C875CB33A7}"/>
              </a:ext>
            </a:extLst>
          </p:cNvPr>
          <p:cNvSpPr/>
          <p:nvPr userDrawn="1"/>
        </p:nvSpPr>
        <p:spPr>
          <a:xfrm>
            <a:off x="4384585" y="5067300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四角形: 角度付き 71">
            <a:extLst>
              <a:ext uri="{FF2B5EF4-FFF2-40B4-BE49-F238E27FC236}">
                <a16:creationId xmlns:a16="http://schemas.microsoft.com/office/drawing/2014/main" id="{6B2D36F0-B5B0-4B99-B852-04035AAB9008}"/>
              </a:ext>
            </a:extLst>
          </p:cNvPr>
          <p:cNvSpPr/>
          <p:nvPr userDrawn="1"/>
        </p:nvSpPr>
        <p:spPr>
          <a:xfrm>
            <a:off x="4859712" y="5067300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3" name="四角形: 角度付き 72">
            <a:extLst>
              <a:ext uri="{FF2B5EF4-FFF2-40B4-BE49-F238E27FC236}">
                <a16:creationId xmlns:a16="http://schemas.microsoft.com/office/drawing/2014/main" id="{513C671D-E9D8-4443-BA2F-4E1F7371BFD3}"/>
              </a:ext>
            </a:extLst>
          </p:cNvPr>
          <p:cNvSpPr/>
          <p:nvPr userDrawn="1"/>
        </p:nvSpPr>
        <p:spPr>
          <a:xfrm>
            <a:off x="5334840" y="5069541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四角形: 角度付き 73">
            <a:extLst>
              <a:ext uri="{FF2B5EF4-FFF2-40B4-BE49-F238E27FC236}">
                <a16:creationId xmlns:a16="http://schemas.microsoft.com/office/drawing/2014/main" id="{D86E8309-A366-4363-AE20-7CDBD1B00C0B}"/>
              </a:ext>
            </a:extLst>
          </p:cNvPr>
          <p:cNvSpPr/>
          <p:nvPr userDrawn="1"/>
        </p:nvSpPr>
        <p:spPr>
          <a:xfrm>
            <a:off x="5334840" y="4585447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四角形: 角度付き 74">
            <a:extLst>
              <a:ext uri="{FF2B5EF4-FFF2-40B4-BE49-F238E27FC236}">
                <a16:creationId xmlns:a16="http://schemas.microsoft.com/office/drawing/2014/main" id="{D7F2B9A0-17A9-41FA-94FC-31FF0B31947D}"/>
              </a:ext>
            </a:extLst>
          </p:cNvPr>
          <p:cNvSpPr/>
          <p:nvPr userDrawn="1"/>
        </p:nvSpPr>
        <p:spPr>
          <a:xfrm>
            <a:off x="5334840" y="4101353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6" name="四角形: 角度付き 75">
            <a:extLst>
              <a:ext uri="{FF2B5EF4-FFF2-40B4-BE49-F238E27FC236}">
                <a16:creationId xmlns:a16="http://schemas.microsoft.com/office/drawing/2014/main" id="{D0538065-9D0C-4508-BDD4-8E1EAE8FC3F3}"/>
              </a:ext>
            </a:extLst>
          </p:cNvPr>
          <p:cNvSpPr/>
          <p:nvPr userDrawn="1"/>
        </p:nvSpPr>
        <p:spPr>
          <a:xfrm>
            <a:off x="4859711" y="4101353"/>
            <a:ext cx="475129" cy="48409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7" name="四角形: 角度付き 76">
            <a:extLst>
              <a:ext uri="{FF2B5EF4-FFF2-40B4-BE49-F238E27FC236}">
                <a16:creationId xmlns:a16="http://schemas.microsoft.com/office/drawing/2014/main" id="{A83CAB60-0B15-454C-9BA9-07BE9814F15A}"/>
              </a:ext>
            </a:extLst>
          </p:cNvPr>
          <p:cNvSpPr/>
          <p:nvPr userDrawn="1"/>
        </p:nvSpPr>
        <p:spPr>
          <a:xfrm>
            <a:off x="4384581" y="4101353"/>
            <a:ext cx="475129" cy="48409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5373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正方形/長方形 38">
            <a:extLst>
              <a:ext uri="{FF2B5EF4-FFF2-40B4-BE49-F238E27FC236}">
                <a16:creationId xmlns:a16="http://schemas.microsoft.com/office/drawing/2014/main" id="{E9AB1765-E438-42E3-9EC9-D01E22FF8E34}"/>
              </a:ext>
            </a:extLst>
          </p:cNvPr>
          <p:cNvSpPr/>
          <p:nvPr userDrawn="1"/>
        </p:nvSpPr>
        <p:spPr>
          <a:xfrm>
            <a:off x="95249" y="0"/>
            <a:ext cx="12282209" cy="6858000"/>
          </a:xfrm>
          <a:prstGeom prst="rect">
            <a:avLst/>
          </a:prstGeom>
          <a:solidFill>
            <a:schemeClr val="bg1">
              <a:lumMod val="95000"/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01FEC614-1ED5-4EF6-94C2-3DFCC5C6E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87" y="406796"/>
            <a:ext cx="10515600" cy="882650"/>
          </a:xfrm>
        </p:spPr>
        <p:txBody>
          <a:bodyPr/>
          <a:lstStyle>
            <a:lvl1pPr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F691186-F8EE-4C37-83B3-BA3818A9129A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>
            <a:lvl1pPr>
              <a:defRPr sz="3200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>
              <a:defRPr sz="3200"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>
              <a:defRPr sz="3200"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>
              <a:defRPr sz="3200"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>
              <a:defRPr sz="3200"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5B9A791-87C5-42D4-8F1B-8BA6A0B65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2955743-2FB9-4117-BE86-379415335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F649FDF-B7D6-4C43-8B9A-467E6985C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四角形: 角度付き 7">
            <a:extLst>
              <a:ext uri="{FF2B5EF4-FFF2-40B4-BE49-F238E27FC236}">
                <a16:creationId xmlns:a16="http://schemas.microsoft.com/office/drawing/2014/main" id="{FD7A2C1E-CA17-4504-876A-E268609AA99B}"/>
              </a:ext>
            </a:extLst>
          </p:cNvPr>
          <p:cNvSpPr/>
          <p:nvPr userDrawn="1"/>
        </p:nvSpPr>
        <p:spPr>
          <a:xfrm>
            <a:off x="314325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四角形: 角度付き 8">
            <a:extLst>
              <a:ext uri="{FF2B5EF4-FFF2-40B4-BE49-F238E27FC236}">
                <a16:creationId xmlns:a16="http://schemas.microsoft.com/office/drawing/2014/main" id="{D42E48EB-81F7-4B89-A76C-7289A15F2AEF}"/>
              </a:ext>
            </a:extLst>
          </p:cNvPr>
          <p:cNvSpPr/>
          <p:nvPr userDrawn="1"/>
        </p:nvSpPr>
        <p:spPr>
          <a:xfrm>
            <a:off x="628650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四角形: 角度付き 9">
            <a:extLst>
              <a:ext uri="{FF2B5EF4-FFF2-40B4-BE49-F238E27FC236}">
                <a16:creationId xmlns:a16="http://schemas.microsoft.com/office/drawing/2014/main" id="{AE024BAA-DAD7-40C5-B8EC-860DBDE9DF42}"/>
              </a:ext>
            </a:extLst>
          </p:cNvPr>
          <p:cNvSpPr/>
          <p:nvPr userDrawn="1"/>
        </p:nvSpPr>
        <p:spPr>
          <a:xfrm>
            <a:off x="942975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四角形: 角度付き 10">
            <a:extLst>
              <a:ext uri="{FF2B5EF4-FFF2-40B4-BE49-F238E27FC236}">
                <a16:creationId xmlns:a16="http://schemas.microsoft.com/office/drawing/2014/main" id="{3F6640AE-77D1-488C-A9DB-A061053F830F}"/>
              </a:ext>
            </a:extLst>
          </p:cNvPr>
          <p:cNvSpPr/>
          <p:nvPr userDrawn="1"/>
        </p:nvSpPr>
        <p:spPr>
          <a:xfrm>
            <a:off x="1257300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四角形: 角度付き 11">
            <a:extLst>
              <a:ext uri="{FF2B5EF4-FFF2-40B4-BE49-F238E27FC236}">
                <a16:creationId xmlns:a16="http://schemas.microsoft.com/office/drawing/2014/main" id="{EC0747ED-F827-49C1-BAA7-EAEA4949A0C2}"/>
              </a:ext>
            </a:extLst>
          </p:cNvPr>
          <p:cNvSpPr/>
          <p:nvPr userDrawn="1"/>
        </p:nvSpPr>
        <p:spPr>
          <a:xfrm>
            <a:off x="1571625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四角形: 角度付き 12">
            <a:extLst>
              <a:ext uri="{FF2B5EF4-FFF2-40B4-BE49-F238E27FC236}">
                <a16:creationId xmlns:a16="http://schemas.microsoft.com/office/drawing/2014/main" id="{DC1C295C-7A05-48BF-9046-FE135D0B9974}"/>
              </a:ext>
            </a:extLst>
          </p:cNvPr>
          <p:cNvSpPr/>
          <p:nvPr userDrawn="1"/>
        </p:nvSpPr>
        <p:spPr>
          <a:xfrm>
            <a:off x="1885950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四角形: 角度付き 13">
            <a:extLst>
              <a:ext uri="{FF2B5EF4-FFF2-40B4-BE49-F238E27FC236}">
                <a16:creationId xmlns:a16="http://schemas.microsoft.com/office/drawing/2014/main" id="{FE4297E0-1662-46C0-BE3A-668E83A79F0E}"/>
              </a:ext>
            </a:extLst>
          </p:cNvPr>
          <p:cNvSpPr/>
          <p:nvPr userDrawn="1"/>
        </p:nvSpPr>
        <p:spPr>
          <a:xfrm>
            <a:off x="2200275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四角形: 角度付き 14">
            <a:extLst>
              <a:ext uri="{FF2B5EF4-FFF2-40B4-BE49-F238E27FC236}">
                <a16:creationId xmlns:a16="http://schemas.microsoft.com/office/drawing/2014/main" id="{CFE6F128-D68C-4492-A215-327BA69E23C6}"/>
              </a:ext>
            </a:extLst>
          </p:cNvPr>
          <p:cNvSpPr/>
          <p:nvPr userDrawn="1"/>
        </p:nvSpPr>
        <p:spPr>
          <a:xfrm>
            <a:off x="2514600" y="1122362"/>
            <a:ext cx="314325" cy="334168"/>
          </a:xfrm>
          <a:prstGeom prst="bevel">
            <a:avLst/>
          </a:prstGeo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四角形: 角度付き 15">
            <a:extLst>
              <a:ext uri="{FF2B5EF4-FFF2-40B4-BE49-F238E27FC236}">
                <a16:creationId xmlns:a16="http://schemas.microsoft.com/office/drawing/2014/main" id="{BCF97EE9-F85D-4862-889B-3C86B6D7ECE1}"/>
              </a:ext>
            </a:extLst>
          </p:cNvPr>
          <p:cNvSpPr/>
          <p:nvPr userDrawn="1"/>
        </p:nvSpPr>
        <p:spPr>
          <a:xfrm>
            <a:off x="282892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四角形: 角度付き 16">
            <a:extLst>
              <a:ext uri="{FF2B5EF4-FFF2-40B4-BE49-F238E27FC236}">
                <a16:creationId xmlns:a16="http://schemas.microsoft.com/office/drawing/2014/main" id="{5A380311-75DD-4BAF-A688-C2D0B2E3F8FC}"/>
              </a:ext>
            </a:extLst>
          </p:cNvPr>
          <p:cNvSpPr/>
          <p:nvPr userDrawn="1"/>
        </p:nvSpPr>
        <p:spPr>
          <a:xfrm>
            <a:off x="3143250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四角形: 角度付き 17">
            <a:extLst>
              <a:ext uri="{FF2B5EF4-FFF2-40B4-BE49-F238E27FC236}">
                <a16:creationId xmlns:a16="http://schemas.microsoft.com/office/drawing/2014/main" id="{E654E9E5-DBB7-4890-803C-50C71423B55E}"/>
              </a:ext>
            </a:extLst>
          </p:cNvPr>
          <p:cNvSpPr/>
          <p:nvPr userDrawn="1"/>
        </p:nvSpPr>
        <p:spPr>
          <a:xfrm>
            <a:off x="345757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四角形: 角度付き 18">
            <a:extLst>
              <a:ext uri="{FF2B5EF4-FFF2-40B4-BE49-F238E27FC236}">
                <a16:creationId xmlns:a16="http://schemas.microsoft.com/office/drawing/2014/main" id="{10964BAC-FB32-4689-A0FF-ECF1904306EB}"/>
              </a:ext>
            </a:extLst>
          </p:cNvPr>
          <p:cNvSpPr/>
          <p:nvPr userDrawn="1"/>
        </p:nvSpPr>
        <p:spPr>
          <a:xfrm>
            <a:off x="3771900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四角形: 角度付き 19">
            <a:extLst>
              <a:ext uri="{FF2B5EF4-FFF2-40B4-BE49-F238E27FC236}">
                <a16:creationId xmlns:a16="http://schemas.microsoft.com/office/drawing/2014/main" id="{E6D6BE44-4063-41F4-B0AB-163351E0B851}"/>
              </a:ext>
            </a:extLst>
          </p:cNvPr>
          <p:cNvSpPr/>
          <p:nvPr userDrawn="1"/>
        </p:nvSpPr>
        <p:spPr>
          <a:xfrm>
            <a:off x="408622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四角形: 角度付き 20">
            <a:extLst>
              <a:ext uri="{FF2B5EF4-FFF2-40B4-BE49-F238E27FC236}">
                <a16:creationId xmlns:a16="http://schemas.microsoft.com/office/drawing/2014/main" id="{0BFE7F16-AA46-4E61-B7DD-959554A43CBC}"/>
              </a:ext>
            </a:extLst>
          </p:cNvPr>
          <p:cNvSpPr/>
          <p:nvPr userDrawn="1"/>
        </p:nvSpPr>
        <p:spPr>
          <a:xfrm>
            <a:off x="4400550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四角形: 角度付き 21">
            <a:extLst>
              <a:ext uri="{FF2B5EF4-FFF2-40B4-BE49-F238E27FC236}">
                <a16:creationId xmlns:a16="http://schemas.microsoft.com/office/drawing/2014/main" id="{0C693800-CFF2-4D6E-A4D3-2B4392CF4A4F}"/>
              </a:ext>
            </a:extLst>
          </p:cNvPr>
          <p:cNvSpPr/>
          <p:nvPr userDrawn="1"/>
        </p:nvSpPr>
        <p:spPr>
          <a:xfrm>
            <a:off x="471487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四角形: 角度付き 22">
            <a:extLst>
              <a:ext uri="{FF2B5EF4-FFF2-40B4-BE49-F238E27FC236}">
                <a16:creationId xmlns:a16="http://schemas.microsoft.com/office/drawing/2014/main" id="{5FF2A4CD-839D-442D-8782-6ADE9C378BFF}"/>
              </a:ext>
            </a:extLst>
          </p:cNvPr>
          <p:cNvSpPr/>
          <p:nvPr userDrawn="1"/>
        </p:nvSpPr>
        <p:spPr>
          <a:xfrm>
            <a:off x="5029200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四角形: 角度付き 23">
            <a:extLst>
              <a:ext uri="{FF2B5EF4-FFF2-40B4-BE49-F238E27FC236}">
                <a16:creationId xmlns:a16="http://schemas.microsoft.com/office/drawing/2014/main" id="{AF0F35D5-BBA1-4D30-A564-1ED95ABA86B9}"/>
              </a:ext>
            </a:extLst>
          </p:cNvPr>
          <p:cNvSpPr/>
          <p:nvPr userDrawn="1"/>
        </p:nvSpPr>
        <p:spPr>
          <a:xfrm>
            <a:off x="534352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四角形: 角度付き 24">
            <a:extLst>
              <a:ext uri="{FF2B5EF4-FFF2-40B4-BE49-F238E27FC236}">
                <a16:creationId xmlns:a16="http://schemas.microsoft.com/office/drawing/2014/main" id="{C767A8FB-770F-4FFD-9A56-8877C534A9FF}"/>
              </a:ext>
            </a:extLst>
          </p:cNvPr>
          <p:cNvSpPr/>
          <p:nvPr userDrawn="1"/>
        </p:nvSpPr>
        <p:spPr>
          <a:xfrm>
            <a:off x="5657850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四角形: 角度付き 25">
            <a:extLst>
              <a:ext uri="{FF2B5EF4-FFF2-40B4-BE49-F238E27FC236}">
                <a16:creationId xmlns:a16="http://schemas.microsoft.com/office/drawing/2014/main" id="{B4C7286C-E26E-44F5-A241-98033451BE55}"/>
              </a:ext>
            </a:extLst>
          </p:cNvPr>
          <p:cNvSpPr/>
          <p:nvPr userDrawn="1"/>
        </p:nvSpPr>
        <p:spPr>
          <a:xfrm>
            <a:off x="5972175" y="1122362"/>
            <a:ext cx="314325" cy="33416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四角形: 角度付き 26">
            <a:extLst>
              <a:ext uri="{FF2B5EF4-FFF2-40B4-BE49-F238E27FC236}">
                <a16:creationId xmlns:a16="http://schemas.microsoft.com/office/drawing/2014/main" id="{A7516C3B-9561-43BC-A1F8-82E75C904CE2}"/>
              </a:ext>
            </a:extLst>
          </p:cNvPr>
          <p:cNvSpPr/>
          <p:nvPr userDrawn="1"/>
        </p:nvSpPr>
        <p:spPr>
          <a:xfrm>
            <a:off x="6286500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四角形: 角度付き 27">
            <a:extLst>
              <a:ext uri="{FF2B5EF4-FFF2-40B4-BE49-F238E27FC236}">
                <a16:creationId xmlns:a16="http://schemas.microsoft.com/office/drawing/2014/main" id="{D1A7F5EF-E0D7-4917-B7F0-D8FD6D97236B}"/>
              </a:ext>
            </a:extLst>
          </p:cNvPr>
          <p:cNvSpPr/>
          <p:nvPr userDrawn="1"/>
        </p:nvSpPr>
        <p:spPr>
          <a:xfrm>
            <a:off x="6600825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四角形: 角度付き 28">
            <a:extLst>
              <a:ext uri="{FF2B5EF4-FFF2-40B4-BE49-F238E27FC236}">
                <a16:creationId xmlns:a16="http://schemas.microsoft.com/office/drawing/2014/main" id="{C44B9B85-497F-458B-B3ED-74247FAC5CE1}"/>
              </a:ext>
            </a:extLst>
          </p:cNvPr>
          <p:cNvSpPr/>
          <p:nvPr userDrawn="1"/>
        </p:nvSpPr>
        <p:spPr>
          <a:xfrm>
            <a:off x="6915150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四角形: 角度付き 29">
            <a:extLst>
              <a:ext uri="{FF2B5EF4-FFF2-40B4-BE49-F238E27FC236}">
                <a16:creationId xmlns:a16="http://schemas.microsoft.com/office/drawing/2014/main" id="{A88940E8-ABA1-466A-AE9B-AC4085F931CD}"/>
              </a:ext>
            </a:extLst>
          </p:cNvPr>
          <p:cNvSpPr/>
          <p:nvPr userDrawn="1"/>
        </p:nvSpPr>
        <p:spPr>
          <a:xfrm>
            <a:off x="7229475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四角形: 角度付き 30">
            <a:extLst>
              <a:ext uri="{FF2B5EF4-FFF2-40B4-BE49-F238E27FC236}">
                <a16:creationId xmlns:a16="http://schemas.microsoft.com/office/drawing/2014/main" id="{5D8405EE-7F3D-4CCE-8D63-F0C345F0CB3F}"/>
              </a:ext>
            </a:extLst>
          </p:cNvPr>
          <p:cNvSpPr/>
          <p:nvPr userDrawn="1"/>
        </p:nvSpPr>
        <p:spPr>
          <a:xfrm>
            <a:off x="7543800" y="1122362"/>
            <a:ext cx="314325" cy="334168"/>
          </a:xfrm>
          <a:prstGeom prst="bevel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四角形: 角度付き 31">
            <a:extLst>
              <a:ext uri="{FF2B5EF4-FFF2-40B4-BE49-F238E27FC236}">
                <a16:creationId xmlns:a16="http://schemas.microsoft.com/office/drawing/2014/main" id="{EC9C47BC-8E28-4068-8C22-97CC575C3A1E}"/>
              </a:ext>
            </a:extLst>
          </p:cNvPr>
          <p:cNvSpPr/>
          <p:nvPr userDrawn="1"/>
        </p:nvSpPr>
        <p:spPr>
          <a:xfrm>
            <a:off x="7858125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四角形: 角度付き 32">
            <a:extLst>
              <a:ext uri="{FF2B5EF4-FFF2-40B4-BE49-F238E27FC236}">
                <a16:creationId xmlns:a16="http://schemas.microsoft.com/office/drawing/2014/main" id="{0DC7BD94-3AB7-4B9D-B60E-77DF4FF1047C}"/>
              </a:ext>
            </a:extLst>
          </p:cNvPr>
          <p:cNvSpPr/>
          <p:nvPr userDrawn="1"/>
        </p:nvSpPr>
        <p:spPr>
          <a:xfrm>
            <a:off x="8172450" y="1122362"/>
            <a:ext cx="314325" cy="334168"/>
          </a:xfrm>
          <a:prstGeom prst="bevel">
            <a:avLst/>
          </a:prstGeom>
          <a:solidFill>
            <a:srgbClr val="00CC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四角形: 角度付き 33">
            <a:extLst>
              <a:ext uri="{FF2B5EF4-FFF2-40B4-BE49-F238E27FC236}">
                <a16:creationId xmlns:a16="http://schemas.microsoft.com/office/drawing/2014/main" id="{D23BB29F-8256-4175-BD6A-CF4BDC1C336D}"/>
              </a:ext>
            </a:extLst>
          </p:cNvPr>
          <p:cNvSpPr/>
          <p:nvPr userDrawn="1"/>
        </p:nvSpPr>
        <p:spPr>
          <a:xfrm>
            <a:off x="8486775" y="1122362"/>
            <a:ext cx="314325" cy="33416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四角形: 角度付き 34">
            <a:extLst>
              <a:ext uri="{FF2B5EF4-FFF2-40B4-BE49-F238E27FC236}">
                <a16:creationId xmlns:a16="http://schemas.microsoft.com/office/drawing/2014/main" id="{56CBFBDB-169D-47F3-91AE-2334A87BAF4B}"/>
              </a:ext>
            </a:extLst>
          </p:cNvPr>
          <p:cNvSpPr/>
          <p:nvPr userDrawn="1"/>
        </p:nvSpPr>
        <p:spPr>
          <a:xfrm>
            <a:off x="8801100" y="1122362"/>
            <a:ext cx="314325" cy="33416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四角形: 角度付き 35">
            <a:extLst>
              <a:ext uri="{FF2B5EF4-FFF2-40B4-BE49-F238E27FC236}">
                <a16:creationId xmlns:a16="http://schemas.microsoft.com/office/drawing/2014/main" id="{FD8AC2B6-29AF-4F00-91F8-9FF26E431D4D}"/>
              </a:ext>
            </a:extLst>
          </p:cNvPr>
          <p:cNvSpPr/>
          <p:nvPr userDrawn="1"/>
        </p:nvSpPr>
        <p:spPr>
          <a:xfrm>
            <a:off x="9115425" y="1122362"/>
            <a:ext cx="314325" cy="33416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四角形: 角度付き 36">
            <a:extLst>
              <a:ext uri="{FF2B5EF4-FFF2-40B4-BE49-F238E27FC236}">
                <a16:creationId xmlns:a16="http://schemas.microsoft.com/office/drawing/2014/main" id="{92BAC7F8-3BFA-48C2-BBBD-6D0379838F7D}"/>
              </a:ext>
            </a:extLst>
          </p:cNvPr>
          <p:cNvSpPr/>
          <p:nvPr userDrawn="1"/>
        </p:nvSpPr>
        <p:spPr>
          <a:xfrm>
            <a:off x="9429750" y="1122362"/>
            <a:ext cx="314325" cy="33416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四角形: 角度付き 37">
            <a:extLst>
              <a:ext uri="{FF2B5EF4-FFF2-40B4-BE49-F238E27FC236}">
                <a16:creationId xmlns:a16="http://schemas.microsoft.com/office/drawing/2014/main" id="{8C0CB756-8E58-4D5C-9869-435780E5E06C}"/>
              </a:ext>
            </a:extLst>
          </p:cNvPr>
          <p:cNvSpPr/>
          <p:nvPr userDrawn="1"/>
        </p:nvSpPr>
        <p:spPr>
          <a:xfrm>
            <a:off x="9744075" y="1122362"/>
            <a:ext cx="314325" cy="33416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直角三角形 39">
            <a:extLst>
              <a:ext uri="{FF2B5EF4-FFF2-40B4-BE49-F238E27FC236}">
                <a16:creationId xmlns:a16="http://schemas.microsoft.com/office/drawing/2014/main" id="{A88BF1A5-2910-488A-B7F7-B7F638800DFD}"/>
              </a:ext>
            </a:extLst>
          </p:cNvPr>
          <p:cNvSpPr/>
          <p:nvPr userDrawn="1"/>
        </p:nvSpPr>
        <p:spPr>
          <a:xfrm>
            <a:off x="-11991" y="4052047"/>
            <a:ext cx="5041191" cy="2805953"/>
          </a:xfrm>
          <a:prstGeom prst="rtTriangle">
            <a:avLst/>
          </a:prstGeom>
          <a:solidFill>
            <a:srgbClr val="00B050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5704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52DF457-5A41-4E0A-B6E5-36FD326E7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47043C9-5A03-4DC3-8A6C-84B9577788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30CB7BE-AE55-4F5E-A68F-1A80A76C2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A2D51E9-300B-4138-8C14-C01962D96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0B618BA-F96A-48ED-98FB-A0B200F3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904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1B1D8D9-18CD-43F9-AE28-7511588AC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8C0B4BA-7EDF-49DF-AE5B-83509A9AB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55156CCE-E3E5-4BE2-8753-E99801945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24DED86C-8EED-4DCB-B51B-02BED489C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1294D3E-1C10-4AC7-B091-C163C0F68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28E2A4B-5C89-4285-9620-DF02F478A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1428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2C3FDDA-9AF9-4383-8717-5A65B314B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C4ED938-4C82-44C5-977B-BD900DFC6E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26C4838-2E05-4AF2-8C9D-39FB82EB71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57436486-319E-4BF0-9661-E84E7243BA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4B9D91BE-AEC2-4B2F-9AF8-03F5A5A2E1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46550653-9F2B-4179-9742-C8B287C9D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F655CAA-F99D-47C8-87EA-0E7A450B8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72C5DB8C-F2D6-4CA5-9630-0CF3E7FBA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2926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AC9F46F-CFCA-438E-8517-3C880BB94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8B7B757A-ADEB-41C0-ABB0-534C00794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6382384C-D78C-4736-A17B-583E07950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6D77C1B8-92CA-4593-9C42-9BAD4FC18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1834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04042B6B-BAFA-486B-B8AA-506169F77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190DE8ED-D280-4CDC-A7CF-0C6904E81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8422818-4EF8-42A0-938E-A4517E6A7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45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76111AC-365F-4DDF-866A-25C9E1416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64F4578-EA82-4EB6-9669-1826706BC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E9CE7B81-260F-482C-A11F-F0722D12DF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A5146F4E-BD8E-4B86-A440-04A30D0FA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8BBA060A-C093-4973-B31F-6A048FCE6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CAF03C9-1B21-475F-95D2-757D75BC6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16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0EF80E0-4CD4-4CF7-844C-1073AFA5F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E942D917-2DE5-42C0-B9C7-CA8D6D5946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996DD8C-FC4F-40DF-9084-C1522CF4EB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BFB43D4-2EEA-4774-84E6-8CC0D14AE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8B22F29-2F55-4285-A4D7-2D07C946B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F73B22D-2217-44C1-9C62-900D97B13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5532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761BCF9-3679-4E8F-92A8-0C744D4EB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3663B21-4FE7-4D29-A043-B276CD3058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0718822-8533-48AD-80D1-9534AC4F6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71D5266-BB8B-46E8-B7DB-366C0D400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7AD5D37-D4A1-4A8D-8B59-6804BF34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7068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A87F029B-B681-4843-81CB-DBDC5F5483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86BEB668-4986-4993-B743-26BBAFF19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2A5960C-0777-492C-9B61-7A9CB3D5E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71C782B-8729-4491-9770-AA7E7B56A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EC54233-B3E9-440D-B00E-5C6EBE66E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562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6B00AC37-2FB3-450C-9F77-A90B3D62A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3115B80-211C-413E-94D1-A36AB9E27D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C817D04-B61F-4500-97F2-B65668BAC6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7EF89-88E8-4B97-B4B9-F1D7D3168663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D12AF16-BAE4-4A16-A8C0-A97D54FAE3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39F387E-24E0-48E5-936A-0FF75976FA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6B128-6BB4-4B77-89FE-A90B592CC8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78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7A57248-E769-4265-97AB-4CB87C208F01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24000" y="2423459"/>
            <a:ext cx="9144000" cy="1395506"/>
          </a:xfrm>
        </p:spPr>
        <p:txBody>
          <a:bodyPr/>
          <a:lstStyle/>
          <a:p>
            <a:r>
              <a:rPr kumimoji="1" lang="ja-JP" altLang="en-US" dirty="0"/>
              <a:t>ブロック・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A5C73B0D-B727-48E5-AFE0-76F86C2E4B58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860177" y="3334871"/>
            <a:ext cx="9144000" cy="1655762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id="{3FF16B96-CF57-4C20-9B3D-1629C95F74F6}"/>
              </a:ext>
            </a:extLst>
          </p:cNvPr>
          <p:cNvSpPr/>
          <p:nvPr/>
        </p:nvSpPr>
        <p:spPr>
          <a:xfrm>
            <a:off x="-161365" y="4052047"/>
            <a:ext cx="10049436" cy="2805953"/>
          </a:xfrm>
          <a:prstGeom prst="rtTriangle">
            <a:avLst/>
          </a:prstGeom>
          <a:solidFill>
            <a:srgbClr val="00B050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5863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B318D6C-C8CE-4807-B7A6-97ECEA274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927" y="416956"/>
            <a:ext cx="10515600" cy="882650"/>
          </a:xfrm>
        </p:spPr>
        <p:txBody>
          <a:bodyPr/>
          <a:lstStyle/>
          <a:p>
            <a:r>
              <a:rPr kumimoji="1" lang="ja-JP" altLang="en-US" dirty="0"/>
              <a:t>・</a:t>
            </a:r>
            <a:r>
              <a:rPr kumimoji="1" lang="ja-JP" altLang="en-US" b="1" dirty="0"/>
              <a:t>コンセプト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CB6A4EC-9DA7-487D-BB90-304B4E28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054225"/>
            <a:ext cx="10668000" cy="1100455"/>
          </a:xfrm>
        </p:spPr>
        <p:txBody>
          <a:bodyPr>
            <a:normAutofit/>
          </a:bodyPr>
          <a:lstStyle/>
          <a:p>
            <a:r>
              <a:rPr kumimoji="1" lang="ja-JP" altLang="en-US" b="1" dirty="0"/>
              <a:t>ブロックブラストというパズルゲームをモチーフにした</a:t>
            </a:r>
            <a:r>
              <a:rPr lang="ja-JP" altLang="en-US" b="1" dirty="0"/>
              <a:t>ゲーム</a:t>
            </a:r>
            <a:endParaRPr lang="en-US" altLang="ja-JP" b="1" dirty="0"/>
          </a:p>
        </p:txBody>
      </p:sp>
      <p:sp>
        <p:nvSpPr>
          <p:cNvPr id="4" name="コンテンツ プレースホルダー 2">
            <a:extLst>
              <a:ext uri="{FF2B5EF4-FFF2-40B4-BE49-F238E27FC236}">
                <a16:creationId xmlns:a16="http://schemas.microsoft.com/office/drawing/2014/main" id="{ECFCEC3E-4DDC-4F4E-B63E-3EAFE9E56F35}"/>
              </a:ext>
            </a:extLst>
          </p:cNvPr>
          <p:cNvSpPr txBox="1">
            <a:spLocks/>
          </p:cNvSpPr>
          <p:nvPr/>
        </p:nvSpPr>
        <p:spPr>
          <a:xfrm>
            <a:off x="762000" y="3703321"/>
            <a:ext cx="10668000" cy="110045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b="1" dirty="0"/>
              <a:t>シンプルなゲームで、失敗しなければ無限にスコアを</a:t>
            </a:r>
            <a:endParaRPr lang="en-US" altLang="ja-JP" b="1" dirty="0"/>
          </a:p>
          <a:p>
            <a:pPr marL="0" indent="0">
              <a:buNone/>
            </a:pPr>
            <a:r>
              <a:rPr lang="ja-JP" altLang="en-US" b="1" dirty="0"/>
              <a:t>　伸ばしていくことが出来る「</a:t>
            </a:r>
            <a:r>
              <a:rPr lang="ja-JP" altLang="en-US" b="1" dirty="0">
                <a:solidFill>
                  <a:srgbClr val="FF0000"/>
                </a:solidFill>
              </a:rPr>
              <a:t>やり込み要素</a:t>
            </a:r>
            <a:r>
              <a:rPr lang="ja-JP" altLang="en-US" b="1" dirty="0"/>
              <a:t>」</a:t>
            </a:r>
            <a:endParaRPr lang="en-US" altLang="ja-JP" b="1" dirty="0"/>
          </a:p>
        </p:txBody>
      </p:sp>
    </p:spTree>
    <p:extLst>
      <p:ext uri="{BB962C8B-B14F-4D97-AF65-F5344CB8AC3E}">
        <p14:creationId xmlns:p14="http://schemas.microsoft.com/office/powerpoint/2010/main" val="3099976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B318D6C-C8CE-4807-B7A6-97ECEA274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927" y="416956"/>
            <a:ext cx="10515600" cy="882650"/>
          </a:xfrm>
        </p:spPr>
        <p:txBody>
          <a:bodyPr/>
          <a:lstStyle/>
          <a:p>
            <a:r>
              <a:rPr kumimoji="1" lang="ja-JP" altLang="en-US" dirty="0"/>
              <a:t>・</a:t>
            </a:r>
            <a:r>
              <a:rPr lang="ja-JP" altLang="en-US" b="1" dirty="0"/>
              <a:t>ゲーム概要</a:t>
            </a:r>
            <a:endParaRPr kumimoji="1" lang="ja-JP" altLang="en-US" b="1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CB6A4EC-9DA7-487D-BB90-304B4E28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161500"/>
            <a:ext cx="10668000" cy="5975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b="1" dirty="0"/>
              <a:t>ジャンル：　</a:t>
            </a:r>
            <a:r>
              <a:rPr lang="ja-JP" altLang="en-US" sz="3900" b="1" dirty="0"/>
              <a:t>パズルゲーム</a:t>
            </a:r>
            <a:endParaRPr lang="en-US" altLang="ja-JP" b="1" dirty="0"/>
          </a:p>
        </p:txBody>
      </p:sp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DECDDDAB-620B-4981-ABC3-5766B09FA22E}"/>
              </a:ext>
            </a:extLst>
          </p:cNvPr>
          <p:cNvSpPr txBox="1">
            <a:spLocks/>
          </p:cNvSpPr>
          <p:nvPr/>
        </p:nvSpPr>
        <p:spPr>
          <a:xfrm>
            <a:off x="1905000" y="3421539"/>
            <a:ext cx="10668000" cy="109863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ターゲット：　スコアを伸ばすことが好きな人</a:t>
            </a:r>
            <a:endParaRPr lang="en-US" altLang="ja-JP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　　　　　　　</a:t>
            </a:r>
            <a:r>
              <a:rPr lang="ja-JP" altLang="en-US" sz="3600" b="1" dirty="0"/>
              <a:t>脳トレ</a:t>
            </a:r>
            <a:r>
              <a:rPr lang="ja-JP" altLang="en-US" b="1" dirty="0"/>
              <a:t>をしたい人</a:t>
            </a:r>
            <a:endParaRPr lang="en-US" altLang="ja-JP" b="1" dirty="0"/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33A9EFE3-DBC1-4D5D-83A9-885E00275FA4}"/>
              </a:ext>
            </a:extLst>
          </p:cNvPr>
          <p:cNvSpPr txBox="1">
            <a:spLocks/>
          </p:cNvSpPr>
          <p:nvPr/>
        </p:nvSpPr>
        <p:spPr>
          <a:xfrm>
            <a:off x="3307080" y="5073572"/>
            <a:ext cx="10668000" cy="59753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プレイ人数：　</a:t>
            </a:r>
            <a:r>
              <a:rPr lang="ja-JP" altLang="en-US" sz="3600" b="1" dirty="0"/>
              <a:t>１人</a:t>
            </a:r>
            <a:endParaRPr lang="en-US" altLang="ja-JP" b="1" dirty="0"/>
          </a:p>
        </p:txBody>
      </p:sp>
    </p:spTree>
    <p:extLst>
      <p:ext uri="{BB962C8B-B14F-4D97-AF65-F5344CB8AC3E}">
        <p14:creationId xmlns:p14="http://schemas.microsoft.com/office/powerpoint/2010/main" val="2870052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B318D6C-C8CE-4807-B7A6-97ECEA274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927" y="416956"/>
            <a:ext cx="10515600" cy="882650"/>
          </a:xfrm>
        </p:spPr>
        <p:txBody>
          <a:bodyPr/>
          <a:lstStyle/>
          <a:p>
            <a:r>
              <a:rPr kumimoji="1" lang="ja-JP" altLang="en-US" dirty="0"/>
              <a:t>・</a:t>
            </a:r>
            <a:r>
              <a:rPr lang="ja-JP" altLang="en-US" b="1" dirty="0"/>
              <a:t>ゲームルール</a:t>
            </a:r>
            <a:endParaRPr kumimoji="1" lang="ja-JP" altLang="en-US" b="1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CB6A4EC-9DA7-487D-BB90-304B4E28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161500"/>
            <a:ext cx="10668000" cy="5975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b="1" dirty="0"/>
              <a:t>ジャンル：　</a:t>
            </a:r>
            <a:r>
              <a:rPr lang="ja-JP" altLang="en-US" sz="3900" b="1" dirty="0"/>
              <a:t>パズルゲーム</a:t>
            </a:r>
            <a:endParaRPr lang="en-US" altLang="ja-JP" b="1" dirty="0"/>
          </a:p>
        </p:txBody>
      </p:sp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DECDDDAB-620B-4981-ABC3-5766B09FA22E}"/>
              </a:ext>
            </a:extLst>
          </p:cNvPr>
          <p:cNvSpPr txBox="1">
            <a:spLocks/>
          </p:cNvSpPr>
          <p:nvPr/>
        </p:nvSpPr>
        <p:spPr>
          <a:xfrm>
            <a:off x="1905000" y="3421539"/>
            <a:ext cx="10668000" cy="109863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ターゲット：　スコアを伸ばすことが好きな人</a:t>
            </a:r>
            <a:endParaRPr lang="en-US" altLang="ja-JP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　　　　　　　</a:t>
            </a:r>
            <a:r>
              <a:rPr lang="ja-JP" altLang="en-US" sz="3600" b="1" dirty="0"/>
              <a:t>脳トレ</a:t>
            </a:r>
            <a:r>
              <a:rPr lang="ja-JP" altLang="en-US" b="1" dirty="0"/>
              <a:t>をしたい人</a:t>
            </a:r>
            <a:endParaRPr lang="en-US" altLang="ja-JP" b="1" dirty="0"/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33A9EFE3-DBC1-4D5D-83A9-885E00275FA4}"/>
              </a:ext>
            </a:extLst>
          </p:cNvPr>
          <p:cNvSpPr txBox="1">
            <a:spLocks/>
          </p:cNvSpPr>
          <p:nvPr/>
        </p:nvSpPr>
        <p:spPr>
          <a:xfrm>
            <a:off x="3307080" y="5073572"/>
            <a:ext cx="10668000" cy="59753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プレイ人数：　</a:t>
            </a:r>
            <a:r>
              <a:rPr lang="ja-JP" altLang="en-US" sz="3600" b="1" dirty="0"/>
              <a:t>１人</a:t>
            </a:r>
            <a:endParaRPr lang="en-US" altLang="ja-JP" b="1" dirty="0"/>
          </a:p>
        </p:txBody>
      </p:sp>
    </p:spTree>
    <p:extLst>
      <p:ext uri="{BB962C8B-B14F-4D97-AF65-F5344CB8AC3E}">
        <p14:creationId xmlns:p14="http://schemas.microsoft.com/office/powerpoint/2010/main" val="2482530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97</Words>
  <Application>Microsoft Office PowerPoint</Application>
  <PresentationFormat>ワイド画面</PresentationFormat>
  <Paragraphs>15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9" baseType="lpstr">
      <vt:lpstr>メイリオ</vt:lpstr>
      <vt:lpstr>游ゴシック</vt:lpstr>
      <vt:lpstr>游ゴシック Light</vt:lpstr>
      <vt:lpstr>Arial</vt:lpstr>
      <vt:lpstr>Office テーマ</vt:lpstr>
      <vt:lpstr>ブロック・</vt:lpstr>
      <vt:lpstr>・コンセプト</vt:lpstr>
      <vt:lpstr>・ゲーム概要</vt:lpstr>
      <vt:lpstr>・ゲームルール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ブロック・</dc:title>
  <dc:creator>喜稀 清水</dc:creator>
  <cp:lastModifiedBy>喜稀 清水</cp:lastModifiedBy>
  <cp:revision>7</cp:revision>
  <dcterms:created xsi:type="dcterms:W3CDTF">2026-09-11T06:41:14Z</dcterms:created>
  <dcterms:modified xsi:type="dcterms:W3CDTF">2026-09-11T07:41:02Z</dcterms:modified>
</cp:coreProperties>
</file>