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embeddedFontLst>
    <p:embeddedFont>
      <p:font typeface="DotGothic16" panose="02020900000000000000" pitchFamily="18" charset="-128"/>
      <p:regular r:id="rId8"/>
    </p:embeddedFont>
    <p:embeddedFont>
      <p:font typeface="游ゴシック" panose="020B0400000000000000" pitchFamily="50" charset="-128"/>
      <p:regular r:id="rId9"/>
      <p:bold r:id="rId10"/>
    </p:embeddedFont>
    <p:embeddedFont>
      <p:font typeface="游ゴシック Light" panose="020B0300000000000000" pitchFamily="50" charset="-128"/>
      <p:regular r:id="rId11"/>
    </p:embeddedFont>
  </p:embeddedFontLst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5" d="100"/>
          <a:sy n="65" d="100"/>
        </p:scale>
        <p:origin x="72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宙輝 吉岡" userId="b8dfdd50a161d073" providerId="LiveId" clId="{F5960608-644A-4A2F-936E-8D67CF631C92}"/>
    <pc:docChg chg="undo custSel addSld delSld modSld">
      <pc:chgData name="宙輝 吉岡" userId="b8dfdd50a161d073" providerId="LiveId" clId="{F5960608-644A-4A2F-936E-8D67CF631C92}" dt="2026-09-25T07:32:09.178" v="1181" actId="1076"/>
      <pc:docMkLst>
        <pc:docMk/>
      </pc:docMkLst>
      <pc:sldChg chg="modSp mod">
        <pc:chgData name="宙輝 吉岡" userId="b8dfdd50a161d073" providerId="LiveId" clId="{F5960608-644A-4A2F-936E-8D67CF631C92}" dt="2026-09-11T07:12:55.024" v="13" actId="2711"/>
        <pc:sldMkLst>
          <pc:docMk/>
          <pc:sldMk cId="2064862992" sldId="256"/>
        </pc:sldMkLst>
        <pc:spChg chg="mod">
          <ac:chgData name="宙輝 吉岡" userId="b8dfdd50a161d073" providerId="LiveId" clId="{F5960608-644A-4A2F-936E-8D67CF631C92}" dt="2026-09-11T07:12:55.024" v="13" actId="2711"/>
          <ac:spMkLst>
            <pc:docMk/>
            <pc:sldMk cId="2064862992" sldId="256"/>
            <ac:spMk id="2" creationId="{82F2D1CC-B3F7-48FB-87E5-B5F8CE32AD07}"/>
          </ac:spMkLst>
        </pc:spChg>
      </pc:sldChg>
      <pc:sldChg chg="new del">
        <pc:chgData name="宙輝 吉岡" userId="b8dfdd50a161d073" providerId="LiveId" clId="{F5960608-644A-4A2F-936E-8D67CF631C92}" dt="2026-09-11T07:11:48.707" v="6" actId="47"/>
        <pc:sldMkLst>
          <pc:docMk/>
          <pc:sldMk cId="1426184883" sldId="257"/>
        </pc:sldMkLst>
      </pc:sldChg>
      <pc:sldChg chg="addSp modSp new mod">
        <pc:chgData name="宙輝 吉岡" userId="b8dfdd50a161d073" providerId="LiveId" clId="{F5960608-644A-4A2F-936E-8D67CF631C92}" dt="2026-09-11T07:17:36.172" v="73" actId="20577"/>
        <pc:sldMkLst>
          <pc:docMk/>
          <pc:sldMk cId="3166242177" sldId="257"/>
        </pc:sldMkLst>
        <pc:spChg chg="mod">
          <ac:chgData name="宙輝 吉岡" userId="b8dfdd50a161d073" providerId="LiveId" clId="{F5960608-644A-4A2F-936E-8D67CF631C92}" dt="2026-09-11T07:12:29.384" v="11" actId="255"/>
          <ac:spMkLst>
            <pc:docMk/>
            <pc:sldMk cId="3166242177" sldId="257"/>
            <ac:spMk id="2" creationId="{0851100F-6BD4-492A-A65A-53B9ACBCA3F8}"/>
          </ac:spMkLst>
        </pc:spChg>
        <pc:spChg chg="add mod">
          <ac:chgData name="宙輝 吉岡" userId="b8dfdd50a161d073" providerId="LiveId" clId="{F5960608-644A-4A2F-936E-8D67CF631C92}" dt="2026-09-11T07:16:14.664" v="59" actId="2711"/>
          <ac:spMkLst>
            <pc:docMk/>
            <pc:sldMk cId="3166242177" sldId="257"/>
            <ac:spMk id="3" creationId="{BB2B8AAA-81C6-4025-8BBB-5E9D54BE3191}"/>
          </ac:spMkLst>
        </pc:spChg>
        <pc:spChg chg="add mod">
          <ac:chgData name="宙輝 吉岡" userId="b8dfdd50a161d073" providerId="LiveId" clId="{F5960608-644A-4A2F-936E-8D67CF631C92}" dt="2026-09-11T07:16:29.463" v="61" actId="2711"/>
          <ac:spMkLst>
            <pc:docMk/>
            <pc:sldMk cId="3166242177" sldId="257"/>
            <ac:spMk id="4" creationId="{727C7CF9-1EA3-4AEA-802A-91CD200F75AB}"/>
          </ac:spMkLst>
        </pc:spChg>
        <pc:spChg chg="add mod">
          <ac:chgData name="宙輝 吉岡" userId="b8dfdd50a161d073" providerId="LiveId" clId="{F5960608-644A-4A2F-936E-8D67CF631C92}" dt="2026-09-11T07:16:36.239" v="62" actId="2711"/>
          <ac:spMkLst>
            <pc:docMk/>
            <pc:sldMk cId="3166242177" sldId="257"/>
            <ac:spMk id="5" creationId="{3F2A1B2E-62BD-440D-9722-D48C54C513FA}"/>
          </ac:spMkLst>
        </pc:spChg>
        <pc:spChg chg="add mod">
          <ac:chgData name="宙輝 吉岡" userId="b8dfdd50a161d073" providerId="LiveId" clId="{F5960608-644A-4A2F-936E-8D67CF631C92}" dt="2026-09-11T07:17:36.172" v="73" actId="20577"/>
          <ac:spMkLst>
            <pc:docMk/>
            <pc:sldMk cId="3166242177" sldId="257"/>
            <ac:spMk id="6" creationId="{561264CD-F5A4-44C7-B8A9-920DA9A10181}"/>
          </ac:spMkLst>
        </pc:spChg>
      </pc:sldChg>
      <pc:sldChg chg="addSp modSp new mod">
        <pc:chgData name="宙輝 吉岡" userId="b8dfdd50a161d073" providerId="LiveId" clId="{F5960608-644A-4A2F-936E-8D67CF631C92}" dt="2026-09-25T06:42:07.781" v="740" actId="1076"/>
        <pc:sldMkLst>
          <pc:docMk/>
          <pc:sldMk cId="1476032333" sldId="258"/>
        </pc:sldMkLst>
        <pc:spChg chg="mod">
          <ac:chgData name="宙輝 吉岡" userId="b8dfdd50a161d073" providerId="LiveId" clId="{F5960608-644A-4A2F-936E-8D67CF631C92}" dt="2026-09-11T07:19:19.227" v="77" actId="255"/>
          <ac:spMkLst>
            <pc:docMk/>
            <pc:sldMk cId="1476032333" sldId="258"/>
            <ac:spMk id="2" creationId="{3F3117D5-86F4-470D-B906-DA5CED78386F}"/>
          </ac:spMkLst>
        </pc:spChg>
        <pc:spChg chg="add mod">
          <ac:chgData name="宙輝 吉岡" userId="b8dfdd50a161d073" providerId="LiveId" clId="{F5960608-644A-4A2F-936E-8D67CF631C92}" dt="2026-09-25T06:42:07.781" v="740" actId="1076"/>
          <ac:spMkLst>
            <pc:docMk/>
            <pc:sldMk cId="1476032333" sldId="258"/>
            <ac:spMk id="3" creationId="{191944E2-9440-4687-8D7A-0AC13118B3DA}"/>
          </ac:spMkLst>
        </pc:spChg>
        <pc:spChg chg="add mod">
          <ac:chgData name="宙輝 吉岡" userId="b8dfdd50a161d073" providerId="LiveId" clId="{F5960608-644A-4A2F-936E-8D67CF631C92}" dt="2026-09-11T07:23:49.670" v="286" actId="20577"/>
          <ac:spMkLst>
            <pc:docMk/>
            <pc:sldMk cId="1476032333" sldId="258"/>
            <ac:spMk id="4" creationId="{7F0F563A-92BC-4656-B99E-6F3A61656055}"/>
          </ac:spMkLst>
        </pc:spChg>
      </pc:sldChg>
      <pc:sldChg chg="addSp delSp modSp new mod">
        <pc:chgData name="宙輝 吉岡" userId="b8dfdd50a161d073" providerId="LiveId" clId="{F5960608-644A-4A2F-936E-8D67CF631C92}" dt="2026-09-25T07:32:09.178" v="1181" actId="1076"/>
        <pc:sldMkLst>
          <pc:docMk/>
          <pc:sldMk cId="3003675645" sldId="259"/>
        </pc:sldMkLst>
        <pc:spChg chg="mod">
          <ac:chgData name="宙輝 吉岡" userId="b8dfdd50a161d073" providerId="LiveId" clId="{F5960608-644A-4A2F-936E-8D67CF631C92}" dt="2026-09-11T07:24:23.867" v="290" actId="122"/>
          <ac:spMkLst>
            <pc:docMk/>
            <pc:sldMk cId="3003675645" sldId="259"/>
            <ac:spMk id="2" creationId="{7C700E47-1C24-404A-AF64-0B42DC61CD67}"/>
          </ac:spMkLst>
        </pc:spChg>
        <pc:spChg chg="add mod">
          <ac:chgData name="宙輝 吉岡" userId="b8dfdd50a161d073" providerId="LiveId" clId="{F5960608-644A-4A2F-936E-8D67CF631C92}" dt="2026-09-25T07:04:28.240" v="955" actId="1076"/>
          <ac:spMkLst>
            <pc:docMk/>
            <pc:sldMk cId="3003675645" sldId="259"/>
            <ac:spMk id="3" creationId="{BC6457D7-D652-41F7-B231-91DAD95AB7BB}"/>
          </ac:spMkLst>
        </pc:spChg>
        <pc:spChg chg="add mod">
          <ac:chgData name="宙輝 吉岡" userId="b8dfdd50a161d073" providerId="LiveId" clId="{F5960608-644A-4A2F-936E-8D67CF631C92}" dt="2026-09-11T07:25:21.717" v="299" actId="1076"/>
          <ac:spMkLst>
            <pc:docMk/>
            <pc:sldMk cId="3003675645" sldId="259"/>
            <ac:spMk id="4" creationId="{A794BA9E-04AF-4A14-8C2A-AE46132E1654}"/>
          </ac:spMkLst>
        </pc:spChg>
        <pc:spChg chg="add del mod">
          <ac:chgData name="宙輝 吉岡" userId="b8dfdd50a161d073" providerId="LiveId" clId="{F5960608-644A-4A2F-936E-8D67CF631C92}" dt="2026-09-11T07:28:18.205" v="404" actId="478"/>
          <ac:spMkLst>
            <pc:docMk/>
            <pc:sldMk cId="3003675645" sldId="259"/>
            <ac:spMk id="5" creationId="{5651EC12-C33D-4F73-B0E0-EA481F22DCEF}"/>
          </ac:spMkLst>
        </pc:spChg>
        <pc:spChg chg="add del mod">
          <ac:chgData name="宙輝 吉岡" userId="b8dfdd50a161d073" providerId="LiveId" clId="{F5960608-644A-4A2F-936E-8D67CF631C92}" dt="2026-09-11T07:26:24.029" v="372" actId="478"/>
          <ac:spMkLst>
            <pc:docMk/>
            <pc:sldMk cId="3003675645" sldId="259"/>
            <ac:spMk id="6" creationId="{1FA6BA7D-730D-49A6-84A8-62E1C8EBF67D}"/>
          </ac:spMkLst>
        </pc:spChg>
        <pc:spChg chg="add del mod">
          <ac:chgData name="宙輝 吉岡" userId="b8dfdd50a161d073" providerId="LiveId" clId="{F5960608-644A-4A2F-936E-8D67CF631C92}" dt="2026-09-25T06:23:16.284" v="645" actId="478"/>
          <ac:spMkLst>
            <pc:docMk/>
            <pc:sldMk cId="3003675645" sldId="259"/>
            <ac:spMk id="6" creationId="{995B7887-CB8A-4B37-B23F-492C0FAC8840}"/>
          </ac:spMkLst>
        </pc:spChg>
        <pc:spChg chg="add del mod">
          <ac:chgData name="宙輝 吉岡" userId="b8dfdd50a161d073" providerId="LiveId" clId="{F5960608-644A-4A2F-936E-8D67CF631C92}" dt="2026-09-25T06:23:21.378" v="647" actId="478"/>
          <ac:spMkLst>
            <pc:docMk/>
            <pc:sldMk cId="3003675645" sldId="259"/>
            <ac:spMk id="8" creationId="{AD0690C5-0EF9-4350-8FD6-EDA2FAC0D457}"/>
          </ac:spMkLst>
        </pc:spChg>
        <pc:spChg chg="add del mod">
          <ac:chgData name="宙輝 吉岡" userId="b8dfdd50a161d073" providerId="LiveId" clId="{F5960608-644A-4A2F-936E-8D67CF631C92}" dt="2026-09-11T07:28:34.520" v="409" actId="478"/>
          <ac:spMkLst>
            <pc:docMk/>
            <pc:sldMk cId="3003675645" sldId="259"/>
            <ac:spMk id="8" creationId="{BFD9E3FB-0D7F-4C9D-8F2A-B77513FC6EBC}"/>
          </ac:spMkLst>
        </pc:spChg>
        <pc:spChg chg="add del mod">
          <ac:chgData name="宙輝 吉岡" userId="b8dfdd50a161d073" providerId="LiveId" clId="{F5960608-644A-4A2F-936E-8D67CF631C92}" dt="2026-09-11T07:28:36.512" v="410" actId="478"/>
          <ac:spMkLst>
            <pc:docMk/>
            <pc:sldMk cId="3003675645" sldId="259"/>
            <ac:spMk id="10" creationId="{B586665C-7AFF-4476-800E-2238D791DCBF}"/>
          </ac:spMkLst>
        </pc:spChg>
        <pc:spChg chg="add del mod">
          <ac:chgData name="宙輝 吉岡" userId="b8dfdd50a161d073" providerId="LiveId" clId="{F5960608-644A-4A2F-936E-8D67CF631C92}" dt="2026-09-25T06:23:19.555" v="646" actId="478"/>
          <ac:spMkLst>
            <pc:docMk/>
            <pc:sldMk cId="3003675645" sldId="259"/>
            <ac:spMk id="10" creationId="{E4BF2EA2-E1C2-4DF5-9BC1-812B375A4AFA}"/>
          </ac:spMkLst>
        </pc:spChg>
        <pc:spChg chg="add del mod">
          <ac:chgData name="宙輝 吉岡" userId="b8dfdd50a161d073" providerId="LiveId" clId="{F5960608-644A-4A2F-936E-8D67CF631C92}" dt="2026-09-11T07:28:37.873" v="411" actId="478"/>
          <ac:spMkLst>
            <pc:docMk/>
            <pc:sldMk cId="3003675645" sldId="259"/>
            <ac:spMk id="12" creationId="{D7E58B17-871C-4F0D-94D0-C1151FC219CD}"/>
          </ac:spMkLst>
        </pc:spChg>
        <pc:spChg chg="add mod">
          <ac:chgData name="宙輝 吉岡" userId="b8dfdd50a161d073" providerId="LiveId" clId="{F5960608-644A-4A2F-936E-8D67CF631C92}" dt="2026-09-25T07:32:09.178" v="1181" actId="1076"/>
          <ac:spMkLst>
            <pc:docMk/>
            <pc:sldMk cId="3003675645" sldId="259"/>
            <ac:spMk id="18" creationId="{228D73CC-ACDF-46DE-9DAC-6254AF7617E5}"/>
          </ac:spMkLst>
        </pc:spChg>
        <pc:spChg chg="add mod">
          <ac:chgData name="宙輝 吉岡" userId="b8dfdd50a161d073" providerId="LiveId" clId="{F5960608-644A-4A2F-936E-8D67CF631C92}" dt="2026-09-25T06:56:52.510" v="890" actId="1076"/>
          <ac:spMkLst>
            <pc:docMk/>
            <pc:sldMk cId="3003675645" sldId="259"/>
            <ac:spMk id="21" creationId="{1CDEE3AF-CD63-4489-AC7E-4069794AA2D1}"/>
          </ac:spMkLst>
        </pc:spChg>
        <pc:spChg chg="add mod">
          <ac:chgData name="宙輝 吉岡" userId="b8dfdd50a161d073" providerId="LiveId" clId="{F5960608-644A-4A2F-936E-8D67CF631C92}" dt="2026-09-25T06:56:45.066" v="889" actId="1076"/>
          <ac:spMkLst>
            <pc:docMk/>
            <pc:sldMk cId="3003675645" sldId="259"/>
            <ac:spMk id="22" creationId="{069B8CFD-2F4A-40B9-A657-1600CC8E73B6}"/>
          </ac:spMkLst>
        </pc:spChg>
        <pc:spChg chg="add del mod">
          <ac:chgData name="宙輝 吉岡" userId="b8dfdd50a161d073" providerId="LiveId" clId="{F5960608-644A-4A2F-936E-8D67CF631C92}" dt="2026-09-25T06:53:50.142" v="863" actId="478"/>
          <ac:spMkLst>
            <pc:docMk/>
            <pc:sldMk cId="3003675645" sldId="259"/>
            <ac:spMk id="23" creationId="{D2A6EC22-8959-44D0-A7DB-61B30FBF8157}"/>
          </ac:spMkLst>
        </pc:spChg>
        <pc:spChg chg="add del mod">
          <ac:chgData name="宙輝 吉岡" userId="b8dfdd50a161d073" providerId="LiveId" clId="{F5960608-644A-4A2F-936E-8D67CF631C92}" dt="2026-09-25T06:56:31.826" v="887" actId="478"/>
          <ac:spMkLst>
            <pc:docMk/>
            <pc:sldMk cId="3003675645" sldId="259"/>
            <ac:spMk id="24" creationId="{7AAE2E60-8614-4243-95B2-A1A213E076EC}"/>
          </ac:spMkLst>
        </pc:spChg>
        <pc:spChg chg="add del mod">
          <ac:chgData name="宙輝 吉岡" userId="b8dfdd50a161d073" providerId="LiveId" clId="{F5960608-644A-4A2F-936E-8D67CF631C92}" dt="2026-09-25T07:02:18.469" v="908" actId="478"/>
          <ac:spMkLst>
            <pc:docMk/>
            <pc:sldMk cId="3003675645" sldId="259"/>
            <ac:spMk id="29" creationId="{E64A44F0-FF5D-4EE7-8231-709A31842388}"/>
          </ac:spMkLst>
        </pc:spChg>
        <pc:spChg chg="add mod ord">
          <ac:chgData name="宙輝 吉岡" userId="b8dfdd50a161d073" providerId="LiveId" clId="{F5960608-644A-4A2F-936E-8D67CF631C92}" dt="2026-09-25T07:03:07.432" v="919" actId="14100"/>
          <ac:spMkLst>
            <pc:docMk/>
            <pc:sldMk cId="3003675645" sldId="259"/>
            <ac:spMk id="30" creationId="{66B5BF16-F92E-4895-8BD5-5A3E7DBD1A24}"/>
          </ac:spMkLst>
        </pc:spChg>
        <pc:graphicFrameChg chg="add del mod modGraphic">
          <ac:chgData name="宙輝 吉岡" userId="b8dfdd50a161d073" providerId="LiveId" clId="{F5960608-644A-4A2F-936E-8D67CF631C92}" dt="2026-09-25T06:22:51.098" v="642" actId="478"/>
          <ac:graphicFrameMkLst>
            <pc:docMk/>
            <pc:sldMk cId="3003675645" sldId="259"/>
            <ac:graphicFrameMk id="11" creationId="{309FBD96-CCAD-4400-9E40-C9FE8D094DC4}"/>
          </ac:graphicFrameMkLst>
        </pc:graphicFrameChg>
        <pc:picChg chg="add del mod">
          <ac:chgData name="宙輝 吉岡" userId="b8dfdd50a161d073" providerId="LiveId" clId="{F5960608-644A-4A2F-936E-8D67CF631C92}" dt="2026-09-25T06:23:14.957" v="644" actId="478"/>
          <ac:picMkLst>
            <pc:docMk/>
            <pc:sldMk cId="3003675645" sldId="259"/>
            <ac:picMk id="13" creationId="{A4C50197-D040-42F0-A984-1BAB001202D8}"/>
          </ac:picMkLst>
        </pc:picChg>
        <pc:picChg chg="add del mod">
          <ac:chgData name="宙輝 吉岡" userId="b8dfdd50a161d073" providerId="LiveId" clId="{F5960608-644A-4A2F-936E-8D67CF631C92}" dt="2026-09-25T07:00:52.302" v="891" actId="478"/>
          <ac:picMkLst>
            <pc:docMk/>
            <pc:sldMk cId="3003675645" sldId="259"/>
            <ac:picMk id="15" creationId="{B56F4342-9A67-4AEC-A95F-1AD7E79CD251}"/>
          </ac:picMkLst>
        </pc:picChg>
        <pc:picChg chg="add del mod">
          <ac:chgData name="宙輝 吉岡" userId="b8dfdd50a161d073" providerId="LiveId" clId="{F5960608-644A-4A2F-936E-8D67CF631C92}" dt="2026-09-25T07:00:52.928" v="892" actId="478"/>
          <ac:picMkLst>
            <pc:docMk/>
            <pc:sldMk cId="3003675645" sldId="259"/>
            <ac:picMk id="16" creationId="{200EA677-3640-47EA-A75C-AFE33474E7FA}"/>
          </ac:picMkLst>
        </pc:picChg>
        <pc:picChg chg="add del mod">
          <ac:chgData name="宙輝 吉岡" userId="b8dfdd50a161d073" providerId="LiveId" clId="{F5960608-644A-4A2F-936E-8D67CF631C92}" dt="2026-09-25T07:00:53.780" v="893" actId="478"/>
          <ac:picMkLst>
            <pc:docMk/>
            <pc:sldMk cId="3003675645" sldId="259"/>
            <ac:picMk id="17" creationId="{BE40052B-1E6E-46C6-A448-DA4D1493E862}"/>
          </ac:picMkLst>
        </pc:picChg>
        <pc:picChg chg="add mod">
          <ac:chgData name="宙輝 吉岡" userId="b8dfdd50a161d073" providerId="LiveId" clId="{F5960608-644A-4A2F-936E-8D67CF631C92}" dt="2026-09-25T06:56:40.718" v="888" actId="1076"/>
          <ac:picMkLst>
            <pc:docMk/>
            <pc:sldMk cId="3003675645" sldId="259"/>
            <ac:picMk id="20" creationId="{4B887FEB-96BF-4F51-A96C-AE00538D7112}"/>
          </ac:picMkLst>
        </pc:picChg>
        <pc:picChg chg="add mod">
          <ac:chgData name="宙輝 吉岡" userId="b8dfdd50a161d073" providerId="LiveId" clId="{F5960608-644A-4A2F-936E-8D67CF631C92}" dt="2026-09-25T07:01:30.999" v="900" actId="1076"/>
          <ac:picMkLst>
            <pc:docMk/>
            <pc:sldMk cId="3003675645" sldId="259"/>
            <ac:picMk id="26" creationId="{EC9DCD29-D282-4546-A6CB-ED9006E13339}"/>
          </ac:picMkLst>
        </pc:picChg>
        <pc:picChg chg="add mod">
          <ac:chgData name="宙輝 吉岡" userId="b8dfdd50a161d073" providerId="LiveId" clId="{F5960608-644A-4A2F-936E-8D67CF631C92}" dt="2026-09-25T07:01:38.605" v="902" actId="1076"/>
          <ac:picMkLst>
            <pc:docMk/>
            <pc:sldMk cId="3003675645" sldId="259"/>
            <ac:picMk id="27" creationId="{7AA1740E-BBA2-4B2F-A143-E5D75E3733B0}"/>
          </ac:picMkLst>
        </pc:picChg>
        <pc:picChg chg="add mod">
          <ac:chgData name="宙輝 吉岡" userId="b8dfdd50a161d073" providerId="LiveId" clId="{F5960608-644A-4A2F-936E-8D67CF631C92}" dt="2026-09-25T07:01:47.227" v="905" actId="1076"/>
          <ac:picMkLst>
            <pc:docMk/>
            <pc:sldMk cId="3003675645" sldId="259"/>
            <ac:picMk id="28" creationId="{7F6BC3C9-8E9C-4D26-B28C-504606B437AF}"/>
          </ac:picMkLst>
        </pc:picChg>
        <pc:cxnChg chg="add del">
          <ac:chgData name="宙輝 吉岡" userId="b8dfdd50a161d073" providerId="LiveId" clId="{F5960608-644A-4A2F-936E-8D67CF631C92}" dt="2026-09-25T07:03:19.261" v="921" actId="11529"/>
          <ac:cxnSpMkLst>
            <pc:docMk/>
            <pc:sldMk cId="3003675645" sldId="259"/>
            <ac:cxnSpMk id="32" creationId="{419CB354-250B-4DC8-A6B8-9C20D134F3CC}"/>
          </ac:cxnSpMkLst>
        </pc:cxnChg>
      </pc:sldChg>
      <pc:sldChg chg="addSp delSp modSp new mod">
        <pc:chgData name="宙輝 吉岡" userId="b8dfdd50a161d073" providerId="LiveId" clId="{F5960608-644A-4A2F-936E-8D67CF631C92}" dt="2026-09-25T07:20:26.352" v="1132" actId="1076"/>
        <pc:sldMkLst>
          <pc:docMk/>
          <pc:sldMk cId="2954929716" sldId="260"/>
        </pc:sldMkLst>
        <pc:spChg chg="mod">
          <ac:chgData name="宙輝 吉岡" userId="b8dfdd50a161d073" providerId="LiveId" clId="{F5960608-644A-4A2F-936E-8D67CF631C92}" dt="2026-09-25T06:32:52.312" v="726" actId="255"/>
          <ac:spMkLst>
            <pc:docMk/>
            <pc:sldMk cId="2954929716" sldId="260"/>
            <ac:spMk id="2" creationId="{5CE2007B-5779-4C3C-8044-602A253D669C}"/>
          </ac:spMkLst>
        </pc:spChg>
        <pc:spChg chg="add mod">
          <ac:chgData name="宙輝 吉岡" userId="b8dfdd50a161d073" providerId="LiveId" clId="{F5960608-644A-4A2F-936E-8D67CF631C92}" dt="2026-09-25T07:20:14.977" v="1130" actId="1076"/>
          <ac:spMkLst>
            <pc:docMk/>
            <pc:sldMk cId="2954929716" sldId="260"/>
            <ac:spMk id="6" creationId="{2A018214-0255-4EEB-A1A6-08B28ECD0BE0}"/>
          </ac:spMkLst>
        </pc:spChg>
        <pc:spChg chg="add mod">
          <ac:chgData name="宙輝 吉岡" userId="b8dfdd50a161d073" providerId="LiveId" clId="{F5960608-644A-4A2F-936E-8D67CF631C92}" dt="2026-09-25T07:20:19.802" v="1131" actId="1076"/>
          <ac:spMkLst>
            <pc:docMk/>
            <pc:sldMk cId="2954929716" sldId="260"/>
            <ac:spMk id="8" creationId="{1201F559-C162-41E1-B3D3-2895A35F40A8}"/>
          </ac:spMkLst>
        </pc:spChg>
        <pc:spChg chg="add del mod">
          <ac:chgData name="宙輝 吉岡" userId="b8dfdd50a161d073" providerId="LiveId" clId="{F5960608-644A-4A2F-936E-8D67CF631C92}" dt="2026-09-25T07:04:58.522" v="972" actId="478"/>
          <ac:spMkLst>
            <pc:docMk/>
            <pc:sldMk cId="2954929716" sldId="260"/>
            <ac:spMk id="9" creationId="{45ADE8C4-053E-4B81-A094-FC6AA44EFB24}"/>
          </ac:spMkLst>
        </pc:spChg>
        <pc:spChg chg="add del mod">
          <ac:chgData name="宙輝 吉岡" userId="b8dfdd50a161d073" providerId="LiveId" clId="{F5960608-644A-4A2F-936E-8D67CF631C92}" dt="2026-09-25T07:04:53.916" v="971" actId="478"/>
          <ac:spMkLst>
            <pc:docMk/>
            <pc:sldMk cId="2954929716" sldId="260"/>
            <ac:spMk id="10" creationId="{7367A881-8131-4454-AF1B-7164F1351568}"/>
          </ac:spMkLst>
        </pc:spChg>
        <pc:spChg chg="add del mod">
          <ac:chgData name="宙輝 吉岡" userId="b8dfdd50a161d073" providerId="LiveId" clId="{F5960608-644A-4A2F-936E-8D67CF631C92}" dt="2026-09-25T07:04:48.847" v="970"/>
          <ac:spMkLst>
            <pc:docMk/>
            <pc:sldMk cId="2954929716" sldId="260"/>
            <ac:spMk id="11" creationId="{EE051676-9E6F-4113-AD8C-C3D8A8090DE5}"/>
          </ac:spMkLst>
        </pc:spChg>
        <pc:spChg chg="add mod">
          <ac:chgData name="宙輝 吉岡" userId="b8dfdd50a161d073" providerId="LiveId" clId="{F5960608-644A-4A2F-936E-8D67CF631C92}" dt="2026-09-25T07:19:22.475" v="1119" actId="20577"/>
          <ac:spMkLst>
            <pc:docMk/>
            <pc:sldMk cId="2954929716" sldId="260"/>
            <ac:spMk id="12" creationId="{83CC9CDA-AAC4-4B20-A9AB-4D4E77F88E90}"/>
          </ac:spMkLst>
        </pc:spChg>
        <pc:spChg chg="add mod">
          <ac:chgData name="宙輝 吉岡" userId="b8dfdd50a161d073" providerId="LiveId" clId="{F5960608-644A-4A2F-936E-8D67CF631C92}" dt="2026-09-25T07:20:26.352" v="1132" actId="1076"/>
          <ac:spMkLst>
            <pc:docMk/>
            <pc:sldMk cId="2954929716" sldId="260"/>
            <ac:spMk id="14" creationId="{62A2AFAE-C370-41D8-A2D4-1CB3C664BBF5}"/>
          </ac:spMkLst>
        </pc:spChg>
        <pc:spChg chg="add del mod">
          <ac:chgData name="宙輝 吉岡" userId="b8dfdd50a161d073" providerId="LiveId" clId="{F5960608-644A-4A2F-936E-8D67CF631C92}" dt="2026-09-25T07:19:29.856" v="1122" actId="478"/>
          <ac:spMkLst>
            <pc:docMk/>
            <pc:sldMk cId="2954929716" sldId="260"/>
            <ac:spMk id="15" creationId="{C7007235-3602-4513-B6A3-DF8EE0FA36CF}"/>
          </ac:spMkLst>
        </pc:spChg>
        <pc:spChg chg="add mod">
          <ac:chgData name="宙輝 吉岡" userId="b8dfdd50a161d073" providerId="LiveId" clId="{F5960608-644A-4A2F-936E-8D67CF631C92}" dt="2026-09-25T07:19:46.790" v="1126" actId="1076"/>
          <ac:spMkLst>
            <pc:docMk/>
            <pc:sldMk cId="2954929716" sldId="260"/>
            <ac:spMk id="16" creationId="{9DD1DC6D-87C6-4585-A73A-C5752FE3E6D4}"/>
          </ac:spMkLst>
        </pc:spChg>
        <pc:spChg chg="add mod ord">
          <ac:chgData name="宙輝 吉岡" userId="b8dfdd50a161d073" providerId="LiveId" clId="{F5960608-644A-4A2F-936E-8D67CF631C92}" dt="2026-09-25T07:18:42.739" v="1103" actId="1076"/>
          <ac:spMkLst>
            <pc:docMk/>
            <pc:sldMk cId="2954929716" sldId="260"/>
            <ac:spMk id="24" creationId="{3499719D-33A5-4AF2-B2AF-59440D0B9473}"/>
          </ac:spMkLst>
        </pc:spChg>
        <pc:spChg chg="add mod">
          <ac:chgData name="宙輝 吉岡" userId="b8dfdd50a161d073" providerId="LiveId" clId="{F5960608-644A-4A2F-936E-8D67CF631C92}" dt="2026-09-25T07:19:19.275" v="1116" actId="1076"/>
          <ac:spMkLst>
            <pc:docMk/>
            <pc:sldMk cId="2954929716" sldId="260"/>
            <ac:spMk id="26" creationId="{912CB394-A4F9-4158-B4F1-A3934D34F7CB}"/>
          </ac:spMkLst>
        </pc:spChg>
        <pc:picChg chg="add del mod">
          <ac:chgData name="宙輝 吉岡" userId="b8dfdd50a161d073" providerId="LiveId" clId="{F5960608-644A-4A2F-936E-8D67CF631C92}" dt="2026-09-25T06:42:25.882" v="741" actId="478"/>
          <ac:picMkLst>
            <pc:docMk/>
            <pc:sldMk cId="2954929716" sldId="260"/>
            <ac:picMk id="4" creationId="{BC6B9FC2-F773-423D-A4F0-BDD714A2C946}"/>
          </ac:picMkLst>
        </pc:picChg>
        <pc:picChg chg="add del mod">
          <ac:chgData name="宙輝 吉岡" userId="b8dfdd50a161d073" providerId="LiveId" clId="{F5960608-644A-4A2F-936E-8D67CF631C92}" dt="2026-09-25T07:19:27.628" v="1120" actId="478"/>
          <ac:picMkLst>
            <pc:docMk/>
            <pc:sldMk cId="2954929716" sldId="260"/>
            <ac:picMk id="13" creationId="{AE95B7B5-7333-4B9B-A195-DCA3A74DDDF7}"/>
          </ac:picMkLst>
        </pc:picChg>
        <pc:picChg chg="add mod">
          <ac:chgData name="宙輝 吉岡" userId="b8dfdd50a161d073" providerId="LiveId" clId="{F5960608-644A-4A2F-936E-8D67CF631C92}" dt="2026-09-25T07:20:04.458" v="1129" actId="1076"/>
          <ac:picMkLst>
            <pc:docMk/>
            <pc:sldMk cId="2954929716" sldId="260"/>
            <ac:picMk id="17" creationId="{C083551F-8F85-4CD2-9129-0503E2811B79}"/>
          </ac:picMkLst>
        </pc:picChg>
        <pc:picChg chg="add mod">
          <ac:chgData name="宙輝 吉岡" userId="b8dfdd50a161d073" providerId="LiveId" clId="{F5960608-644A-4A2F-936E-8D67CF631C92}" dt="2026-09-25T07:19:57.163" v="1128" actId="1076"/>
          <ac:picMkLst>
            <pc:docMk/>
            <pc:sldMk cId="2954929716" sldId="260"/>
            <ac:picMk id="18" creationId="{00A45662-1B4A-4B0F-8FE4-9BF652CC1D29}"/>
          </ac:picMkLst>
        </pc:picChg>
        <pc:picChg chg="add mod">
          <ac:chgData name="宙輝 吉岡" userId="b8dfdd50a161d073" providerId="LiveId" clId="{F5960608-644A-4A2F-936E-8D67CF631C92}" dt="2026-09-25T07:19:52.486" v="1127" actId="1076"/>
          <ac:picMkLst>
            <pc:docMk/>
            <pc:sldMk cId="2954929716" sldId="260"/>
            <ac:picMk id="19" creationId="{E750B468-B832-4E65-9BF4-50B0975BD870}"/>
          </ac:picMkLst>
        </pc:picChg>
        <pc:picChg chg="add mod">
          <ac:chgData name="宙輝 吉岡" userId="b8dfdd50a161d073" providerId="LiveId" clId="{F5960608-644A-4A2F-936E-8D67CF631C92}" dt="2026-09-25T07:18:52.755" v="1106" actId="1076"/>
          <ac:picMkLst>
            <pc:docMk/>
            <pc:sldMk cId="2954929716" sldId="260"/>
            <ac:picMk id="21" creationId="{7A9119D9-99B1-4FD1-88FA-0E134B5D1662}"/>
          </ac:picMkLst>
        </pc:picChg>
        <pc:picChg chg="add mod">
          <ac:chgData name="宙輝 吉岡" userId="b8dfdd50a161d073" providerId="LiveId" clId="{F5960608-644A-4A2F-936E-8D67CF631C92}" dt="2026-09-25T07:19:00.717" v="1108" actId="1076"/>
          <ac:picMkLst>
            <pc:docMk/>
            <pc:sldMk cId="2954929716" sldId="260"/>
            <ac:picMk id="22" creationId="{EB4C756E-2F8B-4E91-810C-E3091A4CF741}"/>
          </ac:picMkLst>
        </pc:picChg>
        <pc:picChg chg="add mod">
          <ac:chgData name="宙輝 吉岡" userId="b8dfdd50a161d073" providerId="LiveId" clId="{F5960608-644A-4A2F-936E-8D67CF631C92}" dt="2026-09-25T07:18:55.506" v="1107" actId="1076"/>
          <ac:picMkLst>
            <pc:docMk/>
            <pc:sldMk cId="2954929716" sldId="260"/>
            <ac:picMk id="23" creationId="{874CF2A2-ED70-435D-82E9-AEFE141746A9}"/>
          </ac:picMkLst>
        </pc:picChg>
      </pc:sldChg>
      <pc:sldChg chg="addSp delSp modSp new mod">
        <pc:chgData name="宙輝 吉岡" userId="b8dfdd50a161d073" providerId="LiveId" clId="{F5960608-644A-4A2F-936E-8D67CF631C92}" dt="2026-09-25T07:22:54.274" v="1180"/>
        <pc:sldMkLst>
          <pc:docMk/>
          <pc:sldMk cId="3947635018" sldId="261"/>
        </pc:sldMkLst>
        <pc:spChg chg="mod">
          <ac:chgData name="宙輝 吉岡" userId="b8dfdd50a161d073" providerId="LiveId" clId="{F5960608-644A-4A2F-936E-8D67CF631C92}" dt="2026-09-25T07:15:08.183" v="1074" actId="122"/>
          <ac:spMkLst>
            <pc:docMk/>
            <pc:sldMk cId="3947635018" sldId="261"/>
            <ac:spMk id="2" creationId="{B3D762A2-353E-465A-B6CB-8C15795A54E7}"/>
          </ac:spMkLst>
        </pc:spChg>
        <pc:spChg chg="add del mod">
          <ac:chgData name="宙輝 吉岡" userId="b8dfdd50a161d073" providerId="LiveId" clId="{F5960608-644A-4A2F-936E-8D67CF631C92}" dt="2026-09-25T07:21:51.685" v="1177" actId="1076"/>
          <ac:spMkLst>
            <pc:docMk/>
            <pc:sldMk cId="3947635018" sldId="261"/>
            <ac:spMk id="3" creationId="{EB932D24-E894-4AC5-9C3C-8F933FD8BCA3}"/>
          </ac:spMkLst>
        </pc:spChg>
        <pc:spChg chg="add del mod">
          <ac:chgData name="宙輝 吉岡" userId="b8dfdd50a161d073" providerId="LiveId" clId="{F5960608-644A-4A2F-936E-8D67CF631C92}" dt="2026-09-25T07:22:54.274" v="1180"/>
          <ac:spMkLst>
            <pc:docMk/>
            <pc:sldMk cId="3947635018" sldId="261"/>
            <ac:spMk id="4" creationId="{ED765C2B-B229-418A-B9D1-98216078C9BC}"/>
          </ac:spMkLst>
        </pc:spChg>
      </pc:sldChg>
      <pc:sldChg chg="new del">
        <pc:chgData name="宙輝 吉岡" userId="b8dfdd50a161d073" providerId="LiveId" clId="{F5960608-644A-4A2F-936E-8D67CF631C92}" dt="2026-09-25T07:20:34.587" v="1134" actId="680"/>
        <pc:sldMkLst>
          <pc:docMk/>
          <pc:sldMk cId="1488598288" sldId="262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4013F1A-EE6C-4CC1-8F33-1BC9C2AF97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61105CF-B100-4D66-B6D6-7F99D46454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8EFECC0-424C-4BBD-BEBB-9CFC31B1D5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D20AA-3C93-4D95-ABE9-1DFF022E7CC7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CEC06FE-EC32-4CAF-AA4E-C747852F5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DC79C00-4D76-44EC-AE06-EEC442298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2900E-9549-4431-A5FB-7F2CA1BFBA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885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FF94ED7-BDBE-4FAD-9583-2A080736A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21B42E0-E383-48F1-854C-2A41D679DB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2D8C7CF-3FBA-4AF8-8720-4F1BD8DC0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D20AA-3C93-4D95-ABE9-1DFF022E7CC7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53B190A-9760-4383-80EB-3D03950DE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0D2766C-55B8-47DB-B57E-BE939A68B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2900E-9549-4431-A5FB-7F2CA1BFBA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7457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D52022C-8ACB-4C13-8D1D-0B16A0924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F165A2C-EDE1-409B-BD1E-2426EE624D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80BBF93-95E6-4748-88E2-6F4339517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D20AA-3C93-4D95-ABE9-1DFF022E7CC7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D895ECD-371B-4A69-92C1-ED352DFD5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6BEE505-FB64-4D8C-96E6-8FC6CC1F5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2900E-9549-4431-A5FB-7F2CA1BFBA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9898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7C8E88F-9E3B-4AB5-871D-E68FB52AA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0451FD0-C9A5-4E75-B14B-5AA431654C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71D8EB9-73E2-495F-AFCC-269C48EB33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F8FF9CB-5129-4A2D-8B7E-21A2B8E9F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D20AA-3C93-4D95-ABE9-1DFF022E7CC7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53023E1-1A39-4109-93EF-FEC881835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2026AEF-671C-415D-A11E-CFF065191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2900E-9549-4431-A5FB-7F2CA1BFBA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977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5EA76CB-A8B3-4EFC-8441-729F9F2B3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CFDBF80-C8DF-43AC-974D-C531E3C6FE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42BE578-72F6-4063-87B3-DA0C2156EB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2B5C749-322E-4344-9B4D-2D01F5FBE0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F401AF7A-EF25-4558-A4FF-CF1D54187C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14E24559-4CEB-456F-8A9C-47D41786D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D20AA-3C93-4D95-ABE9-1DFF022E7CC7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E15B4FBA-01BA-4DBE-AE78-76692340A4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DF7D9B90-E67C-4594-9FE1-16A86C920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2900E-9549-4431-A5FB-7F2CA1BFBA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1820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46C4EBF-D37E-4420-905C-4AD305B50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3BFD3477-67A3-4C92-AC68-79E99B982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D20AA-3C93-4D95-ABE9-1DFF022E7CC7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01B61AC-1095-44CA-B467-ABAB9FFF5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84E30D8-6EC7-4D51-B18C-9BEEABFFA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2900E-9549-4431-A5FB-7F2CA1BFBA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2714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63C8B44E-C481-42C1-A7DF-8358A6BF1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D20AA-3C93-4D95-ABE9-1DFF022E7CC7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2B903F9-2025-46F2-8294-BDFE7CF51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AE2E9C1-D160-4A78-8C9C-EF701EAD7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2900E-9549-4431-A5FB-7F2CA1BFBA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701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7FE204D-F843-4B38-AB66-6E3D17DA1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FDDA864-2FFE-40AC-B388-DAA708AC74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E6EF994-5C84-4B4A-ABB0-EA046C0AF0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A86BC2E-F028-4C69-970B-1F58B0DBC1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D20AA-3C93-4D95-ABE9-1DFF022E7CC7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776E1FA-F1DE-4874-93F8-2EC2AA970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7B6D22A-25DE-46EE-B558-B2CD90045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2900E-9549-4431-A5FB-7F2CA1BFBA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084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63530BD-98BD-4B82-875D-E9D9796BA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D3FE6DAD-43B1-472B-AB6B-B325A0EBEB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17F9181-98AA-46D6-B159-8641B3DBA3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1E9BE60-5DCE-4DE5-AEDC-FF2ABC537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D20AA-3C93-4D95-ABE9-1DFF022E7CC7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7B6BF66-9664-41B9-A021-D385FA5BE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29186C1-69ED-4FFE-BCE9-0561E349F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2900E-9549-4431-A5FB-7F2CA1BFBA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5247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4C1F35F-578C-4C1A-BA3F-400CE17D1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1839E62-B565-4527-A41C-D5F14A4359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2802C62-1666-496E-BCB0-FB1CE01C4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D20AA-3C93-4D95-ABE9-1DFF022E7CC7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E1773D6-33AA-4111-B302-BAB7A0315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F5FEF54-BFFB-4EBB-89A4-207E772DC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2900E-9549-4431-A5FB-7F2CA1BFBA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2885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778C65CF-0793-43C7-B97D-0645268AC3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E6E0F58-DBC4-4C76-B714-754A870B53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7EB4814-CA29-4441-9740-F71569D92A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D20AA-3C93-4D95-ABE9-1DFF022E7CC7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AC54F66-A030-408C-9D0F-02A45E86E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C6F0F08-129E-4E78-B0D8-C52FC6A6E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2900E-9549-4431-A5FB-7F2CA1BFBA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7182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CADC79DB-42FD-42DE-BC6E-3D875B613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661052D-596E-4313-ACFD-B41EED1C4C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951B2FF-2643-4B02-9A67-E0317C0306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6D20AA-3C93-4D95-ABE9-1DFF022E7CC7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06182C1-530D-4D84-8D4D-940B53A4DF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0CBCDEF-CF33-4E19-BF91-8C7AF69932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62900E-9549-4431-A5FB-7F2CA1BFBA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5892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F2D1CC-B3F7-48FB-87E5-B5F8CE32AD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6850" y="1427163"/>
            <a:ext cx="9792929" cy="2387600"/>
          </a:xfrm>
        </p:spPr>
        <p:txBody>
          <a:bodyPr>
            <a:normAutofit/>
          </a:bodyPr>
          <a:lstStyle/>
          <a:p>
            <a:r>
              <a:rPr kumimoji="1" lang="ja-JP" altLang="en-US" sz="8000" dirty="0">
                <a:latin typeface="DotGothic16" panose="02020900000000000000" pitchFamily="18" charset="-128"/>
                <a:ea typeface="DotGothic16" panose="02020900000000000000" pitchFamily="18" charset="-128"/>
                <a:cs typeface="Amazon Ember Heavy" panose="020B0803020204020204" pitchFamily="34" charset="0"/>
              </a:rPr>
              <a:t>プチとるクエスト⚔</a:t>
            </a:r>
          </a:p>
        </p:txBody>
      </p:sp>
    </p:spTree>
    <p:extLst>
      <p:ext uri="{BB962C8B-B14F-4D97-AF65-F5344CB8AC3E}">
        <p14:creationId xmlns:p14="http://schemas.microsoft.com/office/powerpoint/2010/main" val="20648629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851100F-6BD4-492A-A65A-53B9ACBCA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1" lang="ja-JP" altLang="en-US" sz="5400" dirty="0">
                <a:latin typeface="DotGothic16" panose="02020900000000000000" pitchFamily="18" charset="-128"/>
                <a:ea typeface="DotGothic16" panose="02020900000000000000" pitchFamily="18" charset="-128"/>
              </a:rPr>
              <a:t>★　コンセプト　★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B2B8AAA-81C6-4025-8BBB-5E9D54BE3191}"/>
              </a:ext>
            </a:extLst>
          </p:cNvPr>
          <p:cNvSpPr txBox="1"/>
          <p:nvPr/>
        </p:nvSpPr>
        <p:spPr>
          <a:xfrm>
            <a:off x="1298742" y="2155258"/>
            <a:ext cx="916148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>
                <a:latin typeface="DotGothic16" panose="02020900000000000000" pitchFamily="18" charset="-128"/>
                <a:ea typeface="DotGothic16" panose="02020900000000000000" pitchFamily="18" charset="-128"/>
              </a:rPr>
              <a:t>・　基本はパズルゲームを基盤として進めていきます。</a:t>
            </a:r>
          </a:p>
          <a:p>
            <a:endParaRPr kumimoji="1" lang="ja-JP" altLang="en-US" sz="2800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27C7CF9-1EA3-4AEA-802A-91CD200F75AB}"/>
              </a:ext>
            </a:extLst>
          </p:cNvPr>
          <p:cNvSpPr txBox="1"/>
          <p:nvPr/>
        </p:nvSpPr>
        <p:spPr>
          <a:xfrm>
            <a:off x="1298742" y="2794529"/>
            <a:ext cx="82049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DotGothic16" panose="02020900000000000000" pitchFamily="18" charset="-128"/>
                <a:ea typeface="DotGothic16" panose="02020900000000000000" pitchFamily="18" charset="-128"/>
              </a:rPr>
              <a:t>・　パズルは４つのパズルを基本とする。</a:t>
            </a:r>
          </a:p>
          <a:p>
            <a:endParaRPr kumimoji="1" lang="ja-JP" altLang="en-US" sz="2800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F2A1B2E-62BD-440D-9722-D48C54C513FA}"/>
              </a:ext>
            </a:extLst>
          </p:cNvPr>
          <p:cNvSpPr txBox="1"/>
          <p:nvPr/>
        </p:nvSpPr>
        <p:spPr>
          <a:xfrm>
            <a:off x="1298742" y="3464034"/>
            <a:ext cx="929447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DotGothic16" panose="02020900000000000000" pitchFamily="18" charset="-128"/>
                <a:ea typeface="DotGothic16" panose="02020900000000000000" pitchFamily="18" charset="-128"/>
              </a:rPr>
              <a:t>・　４つは勇者、魔法使い、盗賊、僧侶の４人に固定</a:t>
            </a:r>
            <a:endParaRPr kumimoji="1" lang="en-US" altLang="ja-JP" sz="2800" dirty="0">
              <a:latin typeface="DotGothic16" panose="02020900000000000000" pitchFamily="18" charset="-128"/>
              <a:ea typeface="DotGothic16" panose="02020900000000000000" pitchFamily="18" charset="-128"/>
            </a:endParaRPr>
          </a:p>
          <a:p>
            <a:r>
              <a:rPr lang="en-US" altLang="ja-JP" sz="2800" dirty="0">
                <a:latin typeface="DotGothic16" panose="02020900000000000000" pitchFamily="18" charset="-128"/>
                <a:ea typeface="DotGothic16" panose="02020900000000000000" pitchFamily="18" charset="-128"/>
              </a:rPr>
              <a:t>	</a:t>
            </a:r>
            <a:r>
              <a:rPr kumimoji="1" lang="ja-JP" altLang="en-US" sz="2800" dirty="0">
                <a:latin typeface="DotGothic16" panose="02020900000000000000" pitchFamily="18" charset="-128"/>
                <a:ea typeface="DotGothic16" panose="02020900000000000000" pitchFamily="18" charset="-128"/>
              </a:rPr>
              <a:t>それぞれの攻撃力を変更</a:t>
            </a:r>
          </a:p>
          <a:p>
            <a:endParaRPr kumimoji="1" lang="ja-JP" altLang="en-US" sz="2800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61264CD-F5A4-44C7-B8A9-920DA9A10181}"/>
              </a:ext>
            </a:extLst>
          </p:cNvPr>
          <p:cNvSpPr txBox="1"/>
          <p:nvPr/>
        </p:nvSpPr>
        <p:spPr>
          <a:xfrm>
            <a:off x="1298742" y="4371975"/>
            <a:ext cx="844333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>
                <a:latin typeface="DotGothic16" panose="02020900000000000000" pitchFamily="18" charset="-128"/>
                <a:ea typeface="DotGothic16" panose="02020900000000000000" pitchFamily="18" charset="-128"/>
              </a:rPr>
              <a:t>・　ターン数を表示させパズルを移動させることが</a:t>
            </a:r>
            <a:endParaRPr kumimoji="1" lang="en-US" altLang="ja-JP" sz="2800" dirty="0">
              <a:latin typeface="DotGothic16" panose="02020900000000000000" pitchFamily="18" charset="-128"/>
              <a:ea typeface="DotGothic16" panose="02020900000000000000" pitchFamily="18" charset="-128"/>
            </a:endParaRPr>
          </a:p>
          <a:p>
            <a:r>
              <a:rPr lang="en-US" altLang="ja-JP" sz="2800" dirty="0">
                <a:latin typeface="DotGothic16" panose="02020900000000000000" pitchFamily="18" charset="-128"/>
                <a:ea typeface="DotGothic16" panose="02020900000000000000" pitchFamily="18" charset="-128"/>
              </a:rPr>
              <a:t>	</a:t>
            </a:r>
            <a:r>
              <a:rPr kumimoji="1" lang="ja-JP" altLang="en-US" sz="2800" dirty="0">
                <a:latin typeface="DotGothic16" panose="02020900000000000000" pitchFamily="18" charset="-128"/>
                <a:ea typeface="DotGothic16" panose="02020900000000000000" pitchFamily="18" charset="-128"/>
              </a:rPr>
              <a:t>出来るのはターンの回数のみ</a:t>
            </a:r>
          </a:p>
          <a:p>
            <a:endParaRPr kumimoji="1" lang="ja-JP" altLang="en-US" sz="2800" dirty="0">
              <a:latin typeface="DotGothic16" panose="02020900000000000000" pitchFamily="18" charset="-128"/>
              <a:ea typeface="DotGothic16" panose="020209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66242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F3117D5-86F4-470D-B906-DA5CED783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ja-JP" altLang="en-US" sz="4400" dirty="0">
                <a:latin typeface="DotGothic16" panose="02020900000000000000" pitchFamily="18" charset="-128"/>
                <a:ea typeface="DotGothic16" panose="02020900000000000000" pitchFamily="18" charset="-128"/>
              </a:rPr>
              <a:t>★　</a:t>
            </a:r>
            <a:r>
              <a:rPr kumimoji="1" lang="ja-JP" altLang="en-US" sz="5400" dirty="0">
                <a:latin typeface="DotGothic16" panose="02020900000000000000" pitchFamily="18" charset="-128"/>
                <a:ea typeface="DotGothic16" panose="02020900000000000000" pitchFamily="18" charset="-128"/>
              </a:rPr>
              <a:t>コンセプト</a:t>
            </a:r>
            <a:r>
              <a:rPr kumimoji="1" lang="ja-JP" altLang="en-US" sz="4400" dirty="0">
                <a:latin typeface="DotGothic16" panose="02020900000000000000" pitchFamily="18" charset="-128"/>
                <a:ea typeface="DotGothic16" panose="02020900000000000000" pitchFamily="18" charset="-128"/>
              </a:rPr>
              <a:t>　★</a:t>
            </a:r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91944E2-9440-4687-8D7A-0AC13118B3DA}"/>
              </a:ext>
            </a:extLst>
          </p:cNvPr>
          <p:cNvSpPr txBox="1"/>
          <p:nvPr/>
        </p:nvSpPr>
        <p:spPr>
          <a:xfrm>
            <a:off x="730807" y="1690688"/>
            <a:ext cx="863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800" dirty="0">
                <a:latin typeface="DotGothic16" panose="02020900000000000000" pitchFamily="18" charset="-128"/>
                <a:ea typeface="DotGothic16" panose="02020900000000000000" pitchFamily="18" charset="-128"/>
              </a:rPr>
              <a:t>例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F0F563A-92BC-4656-B99E-6F3A61656055}"/>
              </a:ext>
            </a:extLst>
          </p:cNvPr>
          <p:cNvSpPr txBox="1"/>
          <p:nvPr/>
        </p:nvSpPr>
        <p:spPr>
          <a:xfrm>
            <a:off x="2692400" y="1722541"/>
            <a:ext cx="5724644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5400" dirty="0">
                <a:latin typeface="DotGothic16" panose="02020900000000000000" pitchFamily="18" charset="-128"/>
                <a:ea typeface="DotGothic16" panose="02020900000000000000" pitchFamily="18" charset="-128"/>
              </a:rPr>
              <a:t>勇者　　　攻：３</a:t>
            </a:r>
            <a:endParaRPr kumimoji="1" lang="en-US" altLang="ja-JP" sz="5400" dirty="0">
              <a:latin typeface="DotGothic16" panose="02020900000000000000" pitchFamily="18" charset="-128"/>
              <a:ea typeface="DotGothic16" panose="02020900000000000000" pitchFamily="18" charset="-128"/>
            </a:endParaRPr>
          </a:p>
          <a:p>
            <a:r>
              <a:rPr lang="ja-JP" altLang="en-US" sz="5400" dirty="0">
                <a:latin typeface="DotGothic16" panose="02020900000000000000" pitchFamily="18" charset="-128"/>
                <a:ea typeface="DotGothic16" panose="02020900000000000000" pitchFamily="18" charset="-128"/>
              </a:rPr>
              <a:t>魔法使い　攻：４</a:t>
            </a:r>
            <a:endParaRPr lang="en-US" altLang="ja-JP" sz="5400" dirty="0">
              <a:latin typeface="DotGothic16" panose="02020900000000000000" pitchFamily="18" charset="-128"/>
              <a:ea typeface="DotGothic16" panose="02020900000000000000" pitchFamily="18" charset="-128"/>
            </a:endParaRPr>
          </a:p>
          <a:p>
            <a:r>
              <a:rPr lang="ja-JP" altLang="en-US" sz="5400" dirty="0">
                <a:latin typeface="DotGothic16" panose="02020900000000000000" pitchFamily="18" charset="-128"/>
                <a:ea typeface="DotGothic16" panose="02020900000000000000" pitchFamily="18" charset="-128"/>
              </a:rPr>
              <a:t>盗賊　　　攻：２</a:t>
            </a:r>
            <a:endParaRPr lang="en-US" altLang="ja-JP" sz="5400" dirty="0">
              <a:latin typeface="DotGothic16" panose="02020900000000000000" pitchFamily="18" charset="-128"/>
              <a:ea typeface="DotGothic16" panose="02020900000000000000" pitchFamily="18" charset="-128"/>
            </a:endParaRPr>
          </a:p>
          <a:p>
            <a:r>
              <a:rPr lang="ja-JP" altLang="en-US" sz="5400" dirty="0">
                <a:latin typeface="DotGothic16" panose="02020900000000000000" pitchFamily="18" charset="-128"/>
                <a:ea typeface="DotGothic16" panose="02020900000000000000" pitchFamily="18" charset="-128"/>
              </a:rPr>
              <a:t>僧侶　　　攻：１</a:t>
            </a:r>
            <a:endParaRPr lang="en-US" altLang="ja-JP" sz="5400" dirty="0">
              <a:latin typeface="DotGothic16" panose="02020900000000000000" pitchFamily="18" charset="-128"/>
              <a:ea typeface="DotGothic16" panose="020209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760323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700E47-1C24-404A-AF64-0B42DC61C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1" lang="ja-JP" altLang="en-US" sz="5400" dirty="0">
                <a:latin typeface="DotGothic16" panose="02020900000000000000" pitchFamily="18" charset="-128"/>
                <a:ea typeface="DotGothic16" panose="02020900000000000000" pitchFamily="18" charset="-128"/>
              </a:rPr>
              <a:t>★　コンセプト　★</a:t>
            </a:r>
            <a:endParaRPr kumimoji="1" lang="ja-JP" altLang="en-US" sz="5400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794BA9E-04AF-4A14-8C2A-AE46132E1654}"/>
              </a:ext>
            </a:extLst>
          </p:cNvPr>
          <p:cNvSpPr txBox="1"/>
          <p:nvPr/>
        </p:nvSpPr>
        <p:spPr>
          <a:xfrm flipH="1">
            <a:off x="838200" y="1690688"/>
            <a:ext cx="85005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4800" dirty="0">
                <a:latin typeface="DotGothic16" panose="02020900000000000000" pitchFamily="18" charset="-128"/>
                <a:ea typeface="DotGothic16" panose="02020900000000000000" pitchFamily="18" charset="-128"/>
              </a:rPr>
              <a:t>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C6457D7-D652-41F7-B231-91DAD95AB7BB}"/>
              </a:ext>
            </a:extLst>
          </p:cNvPr>
          <p:cNvSpPr txBox="1"/>
          <p:nvPr/>
        </p:nvSpPr>
        <p:spPr>
          <a:xfrm>
            <a:off x="1688253" y="2080072"/>
            <a:ext cx="5724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 dirty="0">
                <a:latin typeface="DotGothic16" panose="02020900000000000000" pitchFamily="18" charset="-128"/>
                <a:ea typeface="DotGothic16" panose="02020900000000000000" pitchFamily="18" charset="-128"/>
              </a:rPr>
              <a:t>・　勇者が３つ揃った場合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228D73CC-ACDF-46DE-9DAC-6254AF7617E5}"/>
              </a:ext>
            </a:extLst>
          </p:cNvPr>
          <p:cNvSpPr txBox="1"/>
          <p:nvPr/>
        </p:nvSpPr>
        <p:spPr>
          <a:xfrm>
            <a:off x="1868212" y="4194697"/>
            <a:ext cx="63401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　　３</a:t>
            </a:r>
            <a:r>
              <a:rPr kumimoji="1" lang="en-US" altLang="ja-JP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dm</a:t>
            </a:r>
            <a:r>
              <a:rPr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 </a:t>
            </a:r>
            <a:r>
              <a:rPr lang="en-US" altLang="ja-JP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+</a:t>
            </a:r>
            <a:r>
              <a:rPr kumimoji="1"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 ３</a:t>
            </a:r>
            <a:r>
              <a:rPr kumimoji="1" lang="en-US" altLang="ja-JP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dm </a:t>
            </a:r>
            <a:r>
              <a:rPr lang="en-US" altLang="ja-JP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+</a:t>
            </a:r>
            <a:r>
              <a:rPr kumimoji="1"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 ３</a:t>
            </a:r>
            <a:r>
              <a:rPr kumimoji="1" lang="en-US" altLang="ja-JP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dm</a:t>
            </a:r>
            <a:r>
              <a:rPr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 </a:t>
            </a:r>
            <a:r>
              <a:rPr kumimoji="1"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＝ ９</a:t>
            </a:r>
            <a:r>
              <a:rPr kumimoji="1" lang="en-US" altLang="ja-JP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dm</a:t>
            </a:r>
            <a:endParaRPr kumimoji="1" lang="ja-JP" altLang="en-US" sz="3200" dirty="0">
              <a:latin typeface="DotGothic16" panose="02020900000000000000" pitchFamily="18" charset="-128"/>
              <a:ea typeface="DotGothic16" panose="02020900000000000000" pitchFamily="18" charset="-128"/>
            </a:endParaRP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4B887FEB-96BF-4F51-A96C-AE00538D71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770" y="1961768"/>
            <a:ext cx="2433322" cy="2153473"/>
          </a:xfrm>
          <a:prstGeom prst="rect">
            <a:avLst/>
          </a:prstGeom>
        </p:spPr>
      </p:pic>
      <p:sp>
        <p:nvSpPr>
          <p:cNvPr id="21" name="爆発: 8 pt 20">
            <a:extLst>
              <a:ext uri="{FF2B5EF4-FFF2-40B4-BE49-F238E27FC236}">
                <a16:creationId xmlns:a16="http://schemas.microsoft.com/office/drawing/2014/main" id="{1CDEE3AF-CD63-4489-AC7E-4069794AA2D1}"/>
              </a:ext>
            </a:extLst>
          </p:cNvPr>
          <p:cNvSpPr/>
          <p:nvPr/>
        </p:nvSpPr>
        <p:spPr>
          <a:xfrm>
            <a:off x="8208409" y="3205682"/>
            <a:ext cx="3033251" cy="2361277"/>
          </a:xfrm>
          <a:prstGeom prst="irregularSeal1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2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otGothic16" panose="02020900000000000000" pitchFamily="18" charset="-128"/>
                <a:ea typeface="DotGothic16" panose="02020900000000000000" pitchFamily="18" charset="-128"/>
              </a:rPr>
              <a:t>９</a:t>
            </a:r>
            <a:r>
              <a:rPr kumimoji="1" lang="en-US" altLang="ja-JP" sz="2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otGothic16" panose="02020900000000000000" pitchFamily="18" charset="-128"/>
                <a:ea typeface="DotGothic16" panose="02020900000000000000" pitchFamily="18" charset="-128"/>
              </a:rPr>
              <a:t>damage</a:t>
            </a:r>
            <a:endParaRPr lang="en-US" altLang="ja-JP" sz="24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DotGothic16" panose="02020900000000000000" pitchFamily="18" charset="-128"/>
              <a:ea typeface="DotGothic16" panose="02020900000000000000" pitchFamily="18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069B8CFD-2F4A-40B9-A657-1600CC8E73B6}"/>
              </a:ext>
            </a:extLst>
          </p:cNvPr>
          <p:cNvSpPr txBox="1"/>
          <p:nvPr/>
        </p:nvSpPr>
        <p:spPr>
          <a:xfrm>
            <a:off x="8477770" y="1626173"/>
            <a:ext cx="2433322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dirty="0">
                <a:solidFill>
                  <a:schemeClr val="bg1"/>
                </a:solidFill>
                <a:latin typeface="DotGothic16" panose="02020900000000000000" pitchFamily="18" charset="-128"/>
                <a:ea typeface="DotGothic16" panose="02020900000000000000" pitchFamily="18" charset="-128"/>
              </a:rPr>
              <a:t>ガイコツ</a:t>
            </a:r>
            <a:r>
              <a:rPr lang="en-US" altLang="ja-JP" sz="2000" dirty="0">
                <a:solidFill>
                  <a:schemeClr val="bg1"/>
                </a:solidFill>
                <a:latin typeface="DotGothic16" panose="02020900000000000000" pitchFamily="18" charset="-128"/>
                <a:ea typeface="DotGothic16" panose="02020900000000000000" pitchFamily="18" charset="-128"/>
              </a:rPr>
              <a:t>A</a:t>
            </a:r>
            <a:endParaRPr kumimoji="1" lang="ja-JP" altLang="en-US" sz="2000" dirty="0">
              <a:solidFill>
                <a:schemeClr val="bg1"/>
              </a:solidFill>
              <a:latin typeface="DotGothic16" panose="02020900000000000000" pitchFamily="18" charset="-128"/>
              <a:ea typeface="DotGothic16" panose="02020900000000000000" pitchFamily="18" charset="-128"/>
            </a:endParaRPr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66B5BF16-F92E-4895-8BD5-5A3E7DBD1A24}"/>
              </a:ext>
            </a:extLst>
          </p:cNvPr>
          <p:cNvSpPr/>
          <p:nvPr/>
        </p:nvSpPr>
        <p:spPr>
          <a:xfrm>
            <a:off x="2521818" y="2646947"/>
            <a:ext cx="4360245" cy="150154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6" name="図 25">
            <a:extLst>
              <a:ext uri="{FF2B5EF4-FFF2-40B4-BE49-F238E27FC236}">
                <a16:creationId xmlns:a16="http://schemas.microsoft.com/office/drawing/2014/main" id="{EC9DCD29-D282-4546-A6CB-ED9006E133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3513" y="2726403"/>
            <a:ext cx="1312702" cy="1388838"/>
          </a:xfrm>
          <a:prstGeom prst="rect">
            <a:avLst/>
          </a:prstGeom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7AA1740E-BBA2-4B2F-A143-E5D75E3733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5843" y="2726403"/>
            <a:ext cx="1312702" cy="1388838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7F6BC3C9-8E9C-4D26-B28C-504606B437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0755" y="2726403"/>
            <a:ext cx="1312702" cy="1388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6756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CE2007B-5779-4C3C-8044-602A253D6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1" lang="ja-JP" altLang="en-US" sz="5400" dirty="0">
                <a:latin typeface="DotGothic16" panose="02020900000000000000" pitchFamily="18" charset="-128"/>
                <a:ea typeface="DotGothic16" panose="02020900000000000000" pitchFamily="18" charset="-128"/>
              </a:rPr>
              <a:t>★　コンセプト　★</a:t>
            </a:r>
            <a:endParaRPr kumimoji="1" lang="ja-JP" altLang="en-US" sz="5400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A018214-0255-4EEB-A1A6-08B28ECD0BE0}"/>
              </a:ext>
            </a:extLst>
          </p:cNvPr>
          <p:cNvSpPr txBox="1"/>
          <p:nvPr/>
        </p:nvSpPr>
        <p:spPr>
          <a:xfrm>
            <a:off x="532363" y="1352544"/>
            <a:ext cx="78846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4800" dirty="0">
                <a:latin typeface="DotGothic16" panose="02020900000000000000" pitchFamily="18" charset="-128"/>
                <a:ea typeface="DotGothic16" panose="02020900000000000000" pitchFamily="18" charset="-128"/>
              </a:rPr>
              <a:t>例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201F559-C162-41E1-B3D3-2895A35F40A8}"/>
              </a:ext>
            </a:extLst>
          </p:cNvPr>
          <p:cNvSpPr txBox="1"/>
          <p:nvPr/>
        </p:nvSpPr>
        <p:spPr>
          <a:xfrm>
            <a:off x="1418122" y="1471718"/>
            <a:ext cx="95410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3600" dirty="0">
                <a:latin typeface="DotGothic16" panose="02020900000000000000" pitchFamily="18" charset="-128"/>
                <a:ea typeface="DotGothic16" panose="02020900000000000000" pitchFamily="18" charset="-128"/>
              </a:rPr>
              <a:t>・　勇者が３つ</a:t>
            </a:r>
            <a:r>
              <a:rPr lang="ja-JP" altLang="en-US" sz="3600" dirty="0">
                <a:latin typeface="DotGothic16" panose="02020900000000000000" pitchFamily="18" charset="-128"/>
                <a:ea typeface="DotGothic16" panose="02020900000000000000" pitchFamily="18" charset="-128"/>
              </a:rPr>
              <a:t>と魔法使いが３つ</a:t>
            </a:r>
            <a:r>
              <a:rPr kumimoji="1" lang="ja-JP" altLang="en-US" sz="3600" dirty="0">
                <a:latin typeface="DotGothic16" panose="02020900000000000000" pitchFamily="18" charset="-128"/>
                <a:ea typeface="DotGothic16" panose="02020900000000000000" pitchFamily="18" charset="-128"/>
              </a:rPr>
              <a:t>揃った場合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3CC9CDA-AAC4-4B20-A9AB-4D4E77F88E90}"/>
              </a:ext>
            </a:extLst>
          </p:cNvPr>
          <p:cNvSpPr txBox="1"/>
          <p:nvPr/>
        </p:nvSpPr>
        <p:spPr>
          <a:xfrm>
            <a:off x="98400" y="3664113"/>
            <a:ext cx="63401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３</a:t>
            </a:r>
            <a:r>
              <a:rPr kumimoji="1" lang="en-US" altLang="ja-JP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dm</a:t>
            </a:r>
            <a:r>
              <a:rPr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 </a:t>
            </a:r>
            <a:r>
              <a:rPr lang="en-US" altLang="ja-JP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+</a:t>
            </a:r>
            <a:r>
              <a:rPr kumimoji="1"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 ３</a:t>
            </a:r>
            <a:r>
              <a:rPr kumimoji="1" lang="en-US" altLang="ja-JP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dm </a:t>
            </a:r>
            <a:r>
              <a:rPr lang="en-US" altLang="ja-JP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+</a:t>
            </a:r>
            <a:r>
              <a:rPr kumimoji="1"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 ３</a:t>
            </a:r>
            <a:r>
              <a:rPr kumimoji="1" lang="en-US" altLang="ja-JP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dm</a:t>
            </a:r>
            <a:r>
              <a:rPr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 </a:t>
            </a:r>
            <a:r>
              <a:rPr kumimoji="1"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＝ </a:t>
            </a:r>
            <a:r>
              <a:rPr kumimoji="1" lang="ja-JP" altLang="en-US" sz="3600" dirty="0">
                <a:solidFill>
                  <a:srgbClr val="FF0000"/>
                </a:solidFill>
                <a:latin typeface="DotGothic16" panose="02020900000000000000" pitchFamily="18" charset="-128"/>
                <a:ea typeface="DotGothic16" panose="02020900000000000000" pitchFamily="18" charset="-128"/>
              </a:rPr>
              <a:t>９</a:t>
            </a:r>
            <a:r>
              <a:rPr kumimoji="1" lang="en-US" altLang="ja-JP" sz="3200" dirty="0">
                <a:solidFill>
                  <a:srgbClr val="FF0000"/>
                </a:solidFill>
                <a:latin typeface="DotGothic16" panose="02020900000000000000" pitchFamily="18" charset="-128"/>
                <a:ea typeface="DotGothic16" panose="02020900000000000000" pitchFamily="18" charset="-128"/>
              </a:rPr>
              <a:t>dm</a:t>
            </a:r>
            <a:endParaRPr kumimoji="1" lang="ja-JP" altLang="en-US" sz="3200" dirty="0">
              <a:solidFill>
                <a:srgbClr val="FF0000"/>
              </a:solidFill>
              <a:latin typeface="DotGothic16" panose="02020900000000000000" pitchFamily="18" charset="-128"/>
              <a:ea typeface="DotGothic16" panose="02020900000000000000" pitchFamily="18" charset="-128"/>
            </a:endParaRPr>
          </a:p>
        </p:txBody>
      </p:sp>
      <p:sp>
        <p:nvSpPr>
          <p:cNvPr id="14" name="爆発: 8 pt 13">
            <a:extLst>
              <a:ext uri="{FF2B5EF4-FFF2-40B4-BE49-F238E27FC236}">
                <a16:creationId xmlns:a16="http://schemas.microsoft.com/office/drawing/2014/main" id="{62A2AFAE-C370-41D8-A2D4-1CB3C664BBF5}"/>
              </a:ext>
            </a:extLst>
          </p:cNvPr>
          <p:cNvSpPr/>
          <p:nvPr/>
        </p:nvSpPr>
        <p:spPr>
          <a:xfrm>
            <a:off x="4215866" y="4226350"/>
            <a:ext cx="3033251" cy="2361277"/>
          </a:xfrm>
          <a:prstGeom prst="irregularSeal1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2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otGothic16" panose="02020900000000000000" pitchFamily="18" charset="-128"/>
                <a:ea typeface="DotGothic16" panose="02020900000000000000" pitchFamily="18" charset="-128"/>
              </a:rPr>
              <a:t>21</a:t>
            </a:r>
            <a:r>
              <a:rPr kumimoji="1" lang="en-US" altLang="ja-JP" sz="2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otGothic16" panose="02020900000000000000" pitchFamily="18" charset="-128"/>
                <a:ea typeface="DotGothic16" panose="02020900000000000000" pitchFamily="18" charset="-128"/>
              </a:rPr>
              <a:t>damage</a:t>
            </a:r>
            <a:endParaRPr lang="en-US" altLang="ja-JP" sz="24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DotGothic16" panose="02020900000000000000" pitchFamily="18" charset="-128"/>
              <a:ea typeface="DotGothic16" panose="02020900000000000000" pitchFamily="18" charset="-128"/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9DD1DC6D-87C6-4585-A73A-C5752FE3E6D4}"/>
              </a:ext>
            </a:extLst>
          </p:cNvPr>
          <p:cNvSpPr/>
          <p:nvPr/>
        </p:nvSpPr>
        <p:spPr>
          <a:xfrm>
            <a:off x="304927" y="2176381"/>
            <a:ext cx="4360245" cy="1501541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C083551F-8F85-4CD2-9129-0503E2811B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49" y="2221719"/>
            <a:ext cx="1356499" cy="1435175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00A45662-1B4A-4B0F-8FE4-9BF652CC1D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949" y="2264329"/>
            <a:ext cx="1312702" cy="1388838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E750B468-B832-4E65-9BF4-50B0975BD8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6465" y="2255190"/>
            <a:ext cx="1312702" cy="1388838"/>
          </a:xfrm>
          <a:prstGeom prst="rect">
            <a:avLst/>
          </a:prstGeom>
        </p:spPr>
      </p:pic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3499719D-33A5-4AF2-B2AF-59440D0B9473}"/>
              </a:ext>
            </a:extLst>
          </p:cNvPr>
          <p:cNvSpPr/>
          <p:nvPr/>
        </p:nvSpPr>
        <p:spPr>
          <a:xfrm>
            <a:off x="6310016" y="2158553"/>
            <a:ext cx="4360245" cy="144960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7A9119D9-99B1-4FD1-88FA-0E134B5D16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0560" y="2197813"/>
            <a:ext cx="1261585" cy="1418022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EB4C756E-2F8B-4E91-810C-E3091A4CF7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0397" y="2199069"/>
            <a:ext cx="1261585" cy="1418022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874CF2A2-ED70-435D-82E9-AEFE14174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7123" y="2208122"/>
            <a:ext cx="1261585" cy="1418022"/>
          </a:xfrm>
          <a:prstGeom prst="rect">
            <a:avLst/>
          </a:prstGeom>
        </p:spPr>
      </p:pic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912CB394-A4F9-4158-B4F1-A3934D34F7CB}"/>
              </a:ext>
            </a:extLst>
          </p:cNvPr>
          <p:cNvSpPr txBox="1"/>
          <p:nvPr/>
        </p:nvSpPr>
        <p:spPr>
          <a:xfrm>
            <a:off x="6270452" y="3605781"/>
            <a:ext cx="69263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４</a:t>
            </a:r>
            <a:r>
              <a:rPr kumimoji="1" lang="en-US" altLang="ja-JP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dm</a:t>
            </a:r>
            <a:r>
              <a:rPr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 </a:t>
            </a:r>
            <a:r>
              <a:rPr lang="en-US" altLang="ja-JP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+</a:t>
            </a:r>
            <a:r>
              <a:rPr kumimoji="1"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 ４</a:t>
            </a:r>
            <a:r>
              <a:rPr kumimoji="1" lang="en-US" altLang="ja-JP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dm </a:t>
            </a:r>
            <a:r>
              <a:rPr lang="en-US" altLang="ja-JP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+</a:t>
            </a:r>
            <a:r>
              <a:rPr kumimoji="1"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 ４</a:t>
            </a:r>
            <a:r>
              <a:rPr kumimoji="1" lang="en-US" altLang="ja-JP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dm</a:t>
            </a:r>
            <a:r>
              <a:rPr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 </a:t>
            </a:r>
            <a:r>
              <a:rPr kumimoji="1"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＝ </a:t>
            </a:r>
            <a:r>
              <a:rPr kumimoji="1" lang="ja-JP" altLang="en-US" sz="3600" dirty="0">
                <a:solidFill>
                  <a:srgbClr val="FF0000"/>
                </a:solidFill>
                <a:latin typeface="DotGothic16" panose="02020900000000000000" pitchFamily="18" charset="-128"/>
                <a:ea typeface="DotGothic16" panose="02020900000000000000" pitchFamily="18" charset="-128"/>
              </a:rPr>
              <a:t>１２</a:t>
            </a:r>
            <a:r>
              <a:rPr kumimoji="1" lang="en-US" altLang="ja-JP" sz="3200" dirty="0">
                <a:solidFill>
                  <a:srgbClr val="FF0000"/>
                </a:solidFill>
                <a:latin typeface="DotGothic16" panose="02020900000000000000" pitchFamily="18" charset="-128"/>
                <a:ea typeface="DotGothic16" panose="02020900000000000000" pitchFamily="18" charset="-128"/>
              </a:rPr>
              <a:t>dm</a:t>
            </a:r>
            <a:endParaRPr kumimoji="1" lang="ja-JP" altLang="en-US" sz="3200" dirty="0">
              <a:solidFill>
                <a:srgbClr val="FF0000"/>
              </a:solidFill>
              <a:latin typeface="DotGothic16" panose="02020900000000000000" pitchFamily="18" charset="-128"/>
              <a:ea typeface="DotGothic16" panose="020209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549297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3D762A2-353E-465A-B6CB-8C15795A5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1" lang="ja-JP" altLang="en-US" sz="5400" dirty="0">
                <a:latin typeface="DotGothic16" panose="02020900000000000000" pitchFamily="18" charset="-128"/>
                <a:ea typeface="DotGothic16" panose="02020900000000000000" pitchFamily="18" charset="-128"/>
              </a:rPr>
              <a:t>★　コンセプト　★</a:t>
            </a:r>
            <a:endParaRPr kumimoji="1" lang="ja-JP" altLang="en-US" sz="5400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B932D24-E894-4AC5-9C3C-8F933FD8BCA3}"/>
              </a:ext>
            </a:extLst>
          </p:cNvPr>
          <p:cNvSpPr txBox="1"/>
          <p:nvPr/>
        </p:nvSpPr>
        <p:spPr>
          <a:xfrm>
            <a:off x="559068" y="1687330"/>
            <a:ext cx="39648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 dirty="0">
                <a:latin typeface="DotGothic16" panose="02020900000000000000" pitchFamily="18" charset="-128"/>
                <a:ea typeface="DotGothic16" panose="02020900000000000000" pitchFamily="18" charset="-128"/>
              </a:rPr>
              <a:t>ターン数について</a:t>
            </a:r>
          </a:p>
        </p:txBody>
      </p:sp>
    </p:spTree>
    <p:extLst>
      <p:ext uri="{BB962C8B-B14F-4D97-AF65-F5344CB8AC3E}">
        <p14:creationId xmlns:p14="http://schemas.microsoft.com/office/powerpoint/2010/main" val="39476350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158</Words>
  <Application>Microsoft Office PowerPoint</Application>
  <PresentationFormat>ワイド画面</PresentationFormat>
  <Paragraphs>28</Paragraphs>
  <Slides>6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1" baseType="lpstr">
      <vt:lpstr>游ゴシック</vt:lpstr>
      <vt:lpstr>Arial</vt:lpstr>
      <vt:lpstr>DotGothic16</vt:lpstr>
      <vt:lpstr>游ゴシック Light</vt:lpstr>
      <vt:lpstr>Office テーマ</vt:lpstr>
      <vt:lpstr>プチとるクエスト⚔</vt:lpstr>
      <vt:lpstr>★　コンセプト　★</vt:lpstr>
      <vt:lpstr>★　コンセプト　★</vt:lpstr>
      <vt:lpstr>★　コンセプト　★</vt:lpstr>
      <vt:lpstr>★　コンセプト　★</vt:lpstr>
      <vt:lpstr>★　コンセプト　★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プチとるクエスト⚔</dc:title>
  <dc:creator>宙輝 吉岡</dc:creator>
  <cp:lastModifiedBy>宙輝 吉岡</cp:lastModifiedBy>
  <cp:revision>8</cp:revision>
  <dcterms:created xsi:type="dcterms:W3CDTF">2026-09-11T06:59:06Z</dcterms:created>
  <dcterms:modified xsi:type="dcterms:W3CDTF">2026-09-25T07:33:00Z</dcterms:modified>
</cp:coreProperties>
</file>