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324" y="-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宙輝 吉岡" userId="b8dfdd50a161d073" providerId="LiveId" clId="{F5960608-644A-4A2F-936E-8D67CF631C92}"/>
    <pc:docChg chg="undo custSel addSld delSld modSld">
      <pc:chgData name="宙輝 吉岡" userId="b8dfdd50a161d073" providerId="LiveId" clId="{F5960608-644A-4A2F-936E-8D67CF631C92}" dt="2026-09-11T07:28:37.873" v="411" actId="478"/>
      <pc:docMkLst>
        <pc:docMk/>
      </pc:docMkLst>
      <pc:sldChg chg="modSp mod">
        <pc:chgData name="宙輝 吉岡" userId="b8dfdd50a161d073" providerId="LiveId" clId="{F5960608-644A-4A2F-936E-8D67CF631C92}" dt="2026-09-11T07:12:55.024" v="13" actId="2711"/>
        <pc:sldMkLst>
          <pc:docMk/>
          <pc:sldMk cId="2064862992" sldId="256"/>
        </pc:sldMkLst>
        <pc:spChg chg="mod">
          <ac:chgData name="宙輝 吉岡" userId="b8dfdd50a161d073" providerId="LiveId" clId="{F5960608-644A-4A2F-936E-8D67CF631C92}" dt="2026-09-11T07:12:55.024" v="13" actId="2711"/>
          <ac:spMkLst>
            <pc:docMk/>
            <pc:sldMk cId="2064862992" sldId="256"/>
            <ac:spMk id="2" creationId="{82F2D1CC-B3F7-48FB-87E5-B5F8CE32AD07}"/>
          </ac:spMkLst>
        </pc:spChg>
      </pc:sldChg>
      <pc:sldChg chg="new del">
        <pc:chgData name="宙輝 吉岡" userId="b8dfdd50a161d073" providerId="LiveId" clId="{F5960608-644A-4A2F-936E-8D67CF631C92}" dt="2026-09-11T07:11:48.707" v="6" actId="47"/>
        <pc:sldMkLst>
          <pc:docMk/>
          <pc:sldMk cId="1426184883" sldId="257"/>
        </pc:sldMkLst>
      </pc:sldChg>
      <pc:sldChg chg="addSp modSp new mod">
        <pc:chgData name="宙輝 吉岡" userId="b8dfdd50a161d073" providerId="LiveId" clId="{F5960608-644A-4A2F-936E-8D67CF631C92}" dt="2026-09-11T07:17:36.172" v="73" actId="20577"/>
        <pc:sldMkLst>
          <pc:docMk/>
          <pc:sldMk cId="3166242177" sldId="257"/>
        </pc:sldMkLst>
        <pc:spChg chg="mod">
          <ac:chgData name="宙輝 吉岡" userId="b8dfdd50a161d073" providerId="LiveId" clId="{F5960608-644A-4A2F-936E-8D67CF631C92}" dt="2026-09-11T07:12:29.384" v="11" actId="255"/>
          <ac:spMkLst>
            <pc:docMk/>
            <pc:sldMk cId="3166242177" sldId="257"/>
            <ac:spMk id="2" creationId="{0851100F-6BD4-492A-A65A-53B9ACBCA3F8}"/>
          </ac:spMkLst>
        </pc:spChg>
        <pc:spChg chg="add mod">
          <ac:chgData name="宙輝 吉岡" userId="b8dfdd50a161d073" providerId="LiveId" clId="{F5960608-644A-4A2F-936E-8D67CF631C92}" dt="2026-09-11T07:16:14.664" v="59" actId="2711"/>
          <ac:spMkLst>
            <pc:docMk/>
            <pc:sldMk cId="3166242177" sldId="257"/>
            <ac:spMk id="3" creationId="{BB2B8AAA-81C6-4025-8BBB-5E9D54BE3191}"/>
          </ac:spMkLst>
        </pc:spChg>
        <pc:spChg chg="add mod">
          <ac:chgData name="宙輝 吉岡" userId="b8dfdd50a161d073" providerId="LiveId" clId="{F5960608-644A-4A2F-936E-8D67CF631C92}" dt="2026-09-11T07:16:29.463" v="61" actId="2711"/>
          <ac:spMkLst>
            <pc:docMk/>
            <pc:sldMk cId="3166242177" sldId="257"/>
            <ac:spMk id="4" creationId="{727C7CF9-1EA3-4AEA-802A-91CD200F75AB}"/>
          </ac:spMkLst>
        </pc:spChg>
        <pc:spChg chg="add mod">
          <ac:chgData name="宙輝 吉岡" userId="b8dfdd50a161d073" providerId="LiveId" clId="{F5960608-644A-4A2F-936E-8D67CF631C92}" dt="2026-09-11T07:16:36.239" v="62" actId="2711"/>
          <ac:spMkLst>
            <pc:docMk/>
            <pc:sldMk cId="3166242177" sldId="257"/>
            <ac:spMk id="5" creationId="{3F2A1B2E-62BD-440D-9722-D48C54C513FA}"/>
          </ac:spMkLst>
        </pc:spChg>
        <pc:spChg chg="add mod">
          <ac:chgData name="宙輝 吉岡" userId="b8dfdd50a161d073" providerId="LiveId" clId="{F5960608-644A-4A2F-936E-8D67CF631C92}" dt="2026-09-11T07:17:36.172" v="73" actId="20577"/>
          <ac:spMkLst>
            <pc:docMk/>
            <pc:sldMk cId="3166242177" sldId="257"/>
            <ac:spMk id="6" creationId="{561264CD-F5A4-44C7-B8A9-920DA9A10181}"/>
          </ac:spMkLst>
        </pc:spChg>
      </pc:sldChg>
      <pc:sldChg chg="addSp modSp new mod">
        <pc:chgData name="宙輝 吉岡" userId="b8dfdd50a161d073" providerId="LiveId" clId="{F5960608-644A-4A2F-936E-8D67CF631C92}" dt="2026-09-11T07:25:41.017" v="300" actId="1076"/>
        <pc:sldMkLst>
          <pc:docMk/>
          <pc:sldMk cId="1476032333" sldId="258"/>
        </pc:sldMkLst>
        <pc:spChg chg="mod">
          <ac:chgData name="宙輝 吉岡" userId="b8dfdd50a161d073" providerId="LiveId" clId="{F5960608-644A-4A2F-936E-8D67CF631C92}" dt="2026-09-11T07:19:19.227" v="77" actId="255"/>
          <ac:spMkLst>
            <pc:docMk/>
            <pc:sldMk cId="1476032333" sldId="258"/>
            <ac:spMk id="2" creationId="{3F3117D5-86F4-470D-B906-DA5CED78386F}"/>
          </ac:spMkLst>
        </pc:spChg>
        <pc:spChg chg="add mod">
          <ac:chgData name="宙輝 吉岡" userId="b8dfdd50a161d073" providerId="LiveId" clId="{F5960608-644A-4A2F-936E-8D67CF631C92}" dt="2026-09-11T07:25:41.017" v="300" actId="1076"/>
          <ac:spMkLst>
            <pc:docMk/>
            <pc:sldMk cId="1476032333" sldId="258"/>
            <ac:spMk id="3" creationId="{191944E2-9440-4687-8D7A-0AC13118B3DA}"/>
          </ac:spMkLst>
        </pc:spChg>
        <pc:spChg chg="add mod">
          <ac:chgData name="宙輝 吉岡" userId="b8dfdd50a161d073" providerId="LiveId" clId="{F5960608-644A-4A2F-936E-8D67CF631C92}" dt="2026-09-11T07:23:49.670" v="286" actId="20577"/>
          <ac:spMkLst>
            <pc:docMk/>
            <pc:sldMk cId="1476032333" sldId="258"/>
            <ac:spMk id="4" creationId="{7F0F563A-92BC-4656-B99E-6F3A61656055}"/>
          </ac:spMkLst>
        </pc:spChg>
      </pc:sldChg>
      <pc:sldChg chg="addSp delSp modSp new mod">
        <pc:chgData name="宙輝 吉岡" userId="b8dfdd50a161d073" providerId="LiveId" clId="{F5960608-644A-4A2F-936E-8D67CF631C92}" dt="2026-09-11T07:28:37.873" v="411" actId="478"/>
        <pc:sldMkLst>
          <pc:docMk/>
          <pc:sldMk cId="3003675645" sldId="259"/>
        </pc:sldMkLst>
        <pc:spChg chg="mod">
          <ac:chgData name="宙輝 吉岡" userId="b8dfdd50a161d073" providerId="LiveId" clId="{F5960608-644A-4A2F-936E-8D67CF631C92}" dt="2026-09-11T07:24:23.867" v="290" actId="122"/>
          <ac:spMkLst>
            <pc:docMk/>
            <pc:sldMk cId="3003675645" sldId="259"/>
            <ac:spMk id="2" creationId="{7C700E47-1C24-404A-AF64-0B42DC61CD67}"/>
          </ac:spMkLst>
        </pc:spChg>
        <pc:spChg chg="add mod">
          <ac:chgData name="宙輝 吉岡" userId="b8dfdd50a161d073" providerId="LiveId" clId="{F5960608-644A-4A2F-936E-8D67CF631C92}" dt="2026-09-11T07:25:21.717" v="299" actId="1076"/>
          <ac:spMkLst>
            <pc:docMk/>
            <pc:sldMk cId="3003675645" sldId="259"/>
            <ac:spMk id="4" creationId="{A794BA9E-04AF-4A14-8C2A-AE46132E1654}"/>
          </ac:spMkLst>
        </pc:spChg>
        <pc:spChg chg="add del mod">
          <ac:chgData name="宙輝 吉岡" userId="b8dfdd50a161d073" providerId="LiveId" clId="{F5960608-644A-4A2F-936E-8D67CF631C92}" dt="2026-09-11T07:28:18.205" v="404" actId="478"/>
          <ac:spMkLst>
            <pc:docMk/>
            <pc:sldMk cId="3003675645" sldId="259"/>
            <ac:spMk id="5" creationId="{5651EC12-C33D-4F73-B0E0-EA481F22DCEF}"/>
          </ac:spMkLst>
        </pc:spChg>
        <pc:spChg chg="add del mod">
          <ac:chgData name="宙輝 吉岡" userId="b8dfdd50a161d073" providerId="LiveId" clId="{F5960608-644A-4A2F-936E-8D67CF631C92}" dt="2026-09-11T07:26:24.029" v="372" actId="478"/>
          <ac:spMkLst>
            <pc:docMk/>
            <pc:sldMk cId="3003675645" sldId="259"/>
            <ac:spMk id="6" creationId="{1FA6BA7D-730D-49A6-84A8-62E1C8EBF67D}"/>
          </ac:spMkLst>
        </pc:spChg>
        <pc:spChg chg="add del mod">
          <ac:chgData name="宙輝 吉岡" userId="b8dfdd50a161d073" providerId="LiveId" clId="{F5960608-644A-4A2F-936E-8D67CF631C92}" dt="2026-09-11T07:28:34.520" v="409" actId="478"/>
          <ac:spMkLst>
            <pc:docMk/>
            <pc:sldMk cId="3003675645" sldId="259"/>
            <ac:spMk id="8" creationId="{BFD9E3FB-0D7F-4C9D-8F2A-B77513FC6EBC}"/>
          </ac:spMkLst>
        </pc:spChg>
        <pc:spChg chg="add del mod">
          <ac:chgData name="宙輝 吉岡" userId="b8dfdd50a161d073" providerId="LiveId" clId="{F5960608-644A-4A2F-936E-8D67CF631C92}" dt="2026-09-11T07:28:36.512" v="410" actId="478"/>
          <ac:spMkLst>
            <pc:docMk/>
            <pc:sldMk cId="3003675645" sldId="259"/>
            <ac:spMk id="10" creationId="{B586665C-7AFF-4476-800E-2238D791DCBF}"/>
          </ac:spMkLst>
        </pc:spChg>
        <pc:spChg chg="add del mod">
          <ac:chgData name="宙輝 吉岡" userId="b8dfdd50a161d073" providerId="LiveId" clId="{F5960608-644A-4A2F-936E-8D67CF631C92}" dt="2026-09-11T07:28:37.873" v="411" actId="478"/>
          <ac:spMkLst>
            <pc:docMk/>
            <pc:sldMk cId="3003675645" sldId="259"/>
            <ac:spMk id="12" creationId="{D7E58B17-871C-4F0D-94D0-C1151FC219C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4013F1A-EE6C-4CC1-8F33-1BC9C2AF9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E61105CF-B100-4D66-B6D6-7F99D46454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8EFECC0-424C-4BBD-BEBB-9CFC31B1D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7CEC06FE-EC32-4CAF-AA4E-C747852F5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DC79C00-4D76-44EC-AE06-EEC442298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8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FF94ED7-BDBE-4FAD-9583-2A080736A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21B42E0-E383-48F1-854C-2A41D679D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2D8C7CF-3FBA-4AF8-8720-4F1BD8DC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53B190A-9760-4383-80EB-3D03950DE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0D2766C-55B8-47DB-B57E-BE939A68B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745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D52022C-8ACB-4C13-8D1D-0B16A0924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F165A2C-EDE1-409B-BD1E-2426EE624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80BBF93-95E6-4748-88E2-6F4339517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D895ECD-371B-4A69-92C1-ED352DFD5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6BEE505-FB64-4D8C-96E6-8FC6CC1F5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9898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7C8E88F-9E3B-4AB5-871D-E68FB52AA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0451FD0-C9A5-4E75-B14B-5AA431654C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871D8EB9-73E2-495F-AFCC-269C48EB3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F8FF9CB-5129-4A2D-8B7E-21A2B8E9F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53023E1-1A39-4109-93EF-FEC881835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A2026AEF-671C-415D-A11E-CFF065191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977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5EA76CB-A8B3-4EFC-8441-729F9F2B3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CFDBF80-C8DF-43AC-974D-C531E3C6F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242BE578-72F6-4063-87B3-DA0C2156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2B5C749-322E-4344-9B4D-2D01F5FBE0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F401AF7A-EF25-4558-A4FF-CF1D54187C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14E24559-4CEB-456F-8A9C-47D41786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E15B4FBA-01BA-4DBE-AE78-76692340A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DF7D9B90-E67C-4594-9FE1-16A86C920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41820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46C4EBF-D37E-4420-905C-4AD305B50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BFD3477-67A3-4C92-AC68-79E99B982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601B61AC-1095-44CA-B467-ABAB9FFF5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984E30D8-6EC7-4D51-B18C-9BEEABFFA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2714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3C8B44E-C481-42C1-A7DF-8358A6BF1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F2B903F9-2025-46F2-8294-BDFE7CF51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5AE2E9C1-D160-4A78-8C9C-EF701EAD7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701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7FE204D-F843-4B38-AB66-6E3D17DA1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FDDA864-2FFE-40AC-B388-DAA708AC74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9E6EF994-5C84-4B4A-ABB0-EA046C0AF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A86BC2E-F028-4C69-970B-1F58B0DBC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776E1FA-F1DE-4874-93F8-2EC2AA970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F7B6D22A-25DE-46EE-B558-B2CD90045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1084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63530BD-98BD-4B82-875D-E9D9796BA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D3FE6DAD-43B1-472B-AB6B-B325A0EBEB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17F9181-98AA-46D6-B159-8641B3DBA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71E9BE60-5DCE-4DE5-AEDC-FF2ABC537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7B6BF66-9664-41B9-A021-D385FA5BE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529186C1-69ED-4FFE-BCE9-0561E349F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5247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4C1F35F-578C-4C1A-BA3F-400CE17D1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B1839E62-B565-4527-A41C-D5F14A435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2802C62-1666-496E-BCB0-FB1CE01C4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E1773D6-33AA-4111-B302-BAB7A0315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F5FEF54-BFFB-4EBB-89A4-207E772DC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72885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778C65CF-0793-43C7-B97D-0645268AC3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9E6E0F58-DBC4-4C76-B714-754A870B53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7EB4814-CA29-4441-9740-F71569D92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AC54F66-A030-408C-9D0F-02A45E86E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C6F0F08-129E-4E78-B0D8-C52FC6A6E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7182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CADC79DB-42FD-42DE-BC6E-3D875B613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C661052D-596E-4313-ACFD-B41EED1C4C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951B2FF-2643-4B02-9A67-E0317C0306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D20AA-3C93-4D95-ABE9-1DFF022E7CC7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06182C1-530D-4D84-8D4D-940B53A4DF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0CBCDEF-CF33-4E19-BF91-8C7AF69932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2900E-9549-4431-A5FB-7F2CA1BFBA6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65892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2F2D1CC-B3F7-48FB-87E5-B5F8CE32A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6850" y="1427163"/>
            <a:ext cx="9792929" cy="2387600"/>
          </a:xfrm>
        </p:spPr>
        <p:txBody>
          <a:bodyPr>
            <a:normAutofit/>
          </a:bodyPr>
          <a:lstStyle/>
          <a:p>
            <a:r>
              <a:rPr kumimoji="1" lang="ja-JP" altLang="en-US" sz="8000" dirty="0">
                <a:latin typeface="DotGothic16" panose="02020900000000000000" pitchFamily="18" charset="-128"/>
                <a:ea typeface="DotGothic16" panose="02020900000000000000" pitchFamily="18" charset="-128"/>
                <a:cs typeface="Amazon Ember Heavy" panose="020B0803020204020204" pitchFamily="34" charset="0"/>
              </a:rPr>
              <a:t>プチとるクエスト⚔</a:t>
            </a:r>
          </a:p>
        </p:txBody>
      </p:sp>
    </p:spTree>
    <p:extLst>
      <p:ext uri="{BB962C8B-B14F-4D97-AF65-F5344CB8AC3E}">
        <p14:creationId xmlns:p14="http://schemas.microsoft.com/office/powerpoint/2010/main" val="2064862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851100F-6BD4-492A-A65A-53B9ACBCA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1"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★　コンセプト　★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B2B8AAA-81C6-4025-8BBB-5E9D54BE3191}"/>
              </a:ext>
            </a:extLst>
          </p:cNvPr>
          <p:cNvSpPr txBox="1"/>
          <p:nvPr/>
        </p:nvSpPr>
        <p:spPr>
          <a:xfrm>
            <a:off x="1298742" y="2155258"/>
            <a:ext cx="91614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・　基本はパズルゲームを基盤として進めていきます。</a:t>
            </a:r>
          </a:p>
          <a:p>
            <a:endParaRPr kumimoji="1" lang="ja-JP" altLang="en-US" sz="2800" dirty="0"/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27C7CF9-1EA3-4AEA-802A-91CD200F75AB}"/>
              </a:ext>
            </a:extLst>
          </p:cNvPr>
          <p:cNvSpPr txBox="1"/>
          <p:nvPr/>
        </p:nvSpPr>
        <p:spPr>
          <a:xfrm>
            <a:off x="1298742" y="2794529"/>
            <a:ext cx="82049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・　パズルは４つのパズルを基本とする。</a:t>
            </a:r>
          </a:p>
          <a:p>
            <a:endParaRPr kumimoji="1" lang="ja-JP" altLang="en-US" sz="2800" dirty="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3F2A1B2E-62BD-440D-9722-D48C54C513FA}"/>
              </a:ext>
            </a:extLst>
          </p:cNvPr>
          <p:cNvSpPr txBox="1"/>
          <p:nvPr/>
        </p:nvSpPr>
        <p:spPr>
          <a:xfrm>
            <a:off x="1298742" y="3464034"/>
            <a:ext cx="9294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・　４つは勇者、魔法使い、盗賊、僧侶の４人に固定</a:t>
            </a:r>
            <a:endParaRPr kumimoji="1" lang="en-US" altLang="ja-JP" sz="28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  <a:p>
            <a:r>
              <a:rPr lang="en-US" altLang="ja-JP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	</a:t>
            </a:r>
            <a:r>
              <a:rPr kumimoji="1" lang="ja-JP" altLang="en-US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それぞれの攻撃力を変更</a:t>
            </a:r>
          </a:p>
          <a:p>
            <a:endParaRPr kumimoji="1" lang="ja-JP" altLang="en-US" sz="2800" dirty="0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561264CD-F5A4-44C7-B8A9-920DA9A10181}"/>
              </a:ext>
            </a:extLst>
          </p:cNvPr>
          <p:cNvSpPr txBox="1"/>
          <p:nvPr/>
        </p:nvSpPr>
        <p:spPr>
          <a:xfrm>
            <a:off x="1298742" y="4371975"/>
            <a:ext cx="844333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・　ターン数を表示させパズルを移動させることが</a:t>
            </a:r>
            <a:endParaRPr kumimoji="1" lang="en-US" altLang="ja-JP" sz="28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  <a:p>
            <a:r>
              <a:rPr lang="en-US" altLang="ja-JP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	</a:t>
            </a:r>
            <a:r>
              <a:rPr kumimoji="1" lang="ja-JP" altLang="en-US" sz="2800" dirty="0">
                <a:latin typeface="DotGothic16" panose="02020900000000000000" pitchFamily="18" charset="-128"/>
                <a:ea typeface="DotGothic16" panose="02020900000000000000" pitchFamily="18" charset="-128"/>
              </a:rPr>
              <a:t>出来るのはターンの回数のみ</a:t>
            </a:r>
          </a:p>
          <a:p>
            <a:endParaRPr kumimoji="1" lang="ja-JP" altLang="en-US" sz="28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662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F3117D5-86F4-470D-B906-DA5CED783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ja-JP" altLang="en-US" sz="4400" dirty="0">
                <a:latin typeface="DotGothic16" panose="02020900000000000000" pitchFamily="18" charset="-128"/>
                <a:ea typeface="DotGothic16" panose="02020900000000000000" pitchFamily="18" charset="-128"/>
              </a:rPr>
              <a:t>★　</a:t>
            </a:r>
            <a:r>
              <a:rPr kumimoji="1"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コンセプト</a:t>
            </a:r>
            <a:r>
              <a:rPr kumimoji="1" lang="ja-JP" altLang="en-US" sz="4400" dirty="0">
                <a:latin typeface="DotGothic16" panose="02020900000000000000" pitchFamily="18" charset="-128"/>
                <a:ea typeface="DotGothic16" panose="02020900000000000000" pitchFamily="18" charset="-128"/>
              </a:rPr>
              <a:t>　★</a:t>
            </a:r>
            <a:endParaRPr kumimoji="1" lang="ja-JP" altLang="en-US" dirty="0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191944E2-9440-4687-8D7A-0AC13118B3DA}"/>
              </a:ext>
            </a:extLst>
          </p:cNvPr>
          <p:cNvSpPr txBox="1"/>
          <p:nvPr/>
        </p:nvSpPr>
        <p:spPr>
          <a:xfrm>
            <a:off x="778933" y="1690688"/>
            <a:ext cx="86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800" dirty="0">
                <a:latin typeface="DotGothic16" panose="02020900000000000000" pitchFamily="18" charset="-128"/>
                <a:ea typeface="DotGothic16" panose="02020900000000000000" pitchFamily="18" charset="-128"/>
              </a:rPr>
              <a:t>例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F0F563A-92BC-4656-B99E-6F3A61656055}"/>
              </a:ext>
            </a:extLst>
          </p:cNvPr>
          <p:cNvSpPr txBox="1"/>
          <p:nvPr/>
        </p:nvSpPr>
        <p:spPr>
          <a:xfrm>
            <a:off x="2692400" y="1722541"/>
            <a:ext cx="572464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勇者　　　攻：３</a:t>
            </a:r>
            <a:endParaRPr kumimoji="1" lang="en-US" altLang="ja-JP" sz="54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  <a:p>
            <a:r>
              <a:rPr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魔法使い　攻：４</a:t>
            </a:r>
            <a:endParaRPr lang="en-US" altLang="ja-JP" sz="54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  <a:p>
            <a:r>
              <a:rPr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盗賊　　　攻：２</a:t>
            </a:r>
            <a:endParaRPr lang="en-US" altLang="ja-JP" sz="54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  <a:p>
            <a:r>
              <a:rPr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僧侶　　　攻：１</a:t>
            </a:r>
            <a:endParaRPr lang="en-US" altLang="ja-JP" sz="5400" dirty="0">
              <a:latin typeface="DotGothic16" panose="02020900000000000000" pitchFamily="18" charset="-128"/>
              <a:ea typeface="DotGothic16" panose="020209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76032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C700E47-1C24-404A-AF64-0B42DC61C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1" lang="ja-JP" altLang="en-US" sz="5400" dirty="0">
                <a:latin typeface="DotGothic16" panose="02020900000000000000" pitchFamily="18" charset="-128"/>
                <a:ea typeface="DotGothic16" panose="02020900000000000000" pitchFamily="18" charset="-128"/>
              </a:rPr>
              <a:t>★　コンセプト　★</a:t>
            </a:r>
            <a:endParaRPr kumimoji="1" lang="ja-JP" altLang="en-US" sz="5400" dirty="0"/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A794BA9E-04AF-4A14-8C2A-AE46132E1654}"/>
              </a:ext>
            </a:extLst>
          </p:cNvPr>
          <p:cNvSpPr txBox="1"/>
          <p:nvPr/>
        </p:nvSpPr>
        <p:spPr>
          <a:xfrm flipH="1">
            <a:off x="838200" y="1690688"/>
            <a:ext cx="8500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ja-JP" altLang="en-US" sz="4800" dirty="0">
                <a:latin typeface="DotGothic16" panose="02020900000000000000" pitchFamily="18" charset="-128"/>
                <a:ea typeface="DotGothic16" panose="02020900000000000000" pitchFamily="18" charset="-128"/>
              </a:rPr>
              <a:t>例</a:t>
            </a:r>
          </a:p>
        </p:txBody>
      </p:sp>
    </p:spTree>
    <p:extLst>
      <p:ext uri="{BB962C8B-B14F-4D97-AF65-F5344CB8AC3E}">
        <p14:creationId xmlns:p14="http://schemas.microsoft.com/office/powerpoint/2010/main" val="3003675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92</Words>
  <Application>Microsoft Office PowerPoint</Application>
  <PresentationFormat>ワイド画面</PresentationFormat>
  <Paragraphs>16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9" baseType="lpstr">
      <vt:lpstr>DotGothic16</vt:lpstr>
      <vt:lpstr>游ゴシック</vt:lpstr>
      <vt:lpstr>游ゴシック Light</vt:lpstr>
      <vt:lpstr>Arial</vt:lpstr>
      <vt:lpstr>Office テーマ</vt:lpstr>
      <vt:lpstr>プチとるクエスト⚔</vt:lpstr>
      <vt:lpstr>★　コンセプト　★</vt:lpstr>
      <vt:lpstr>★　コンセプト　★</vt:lpstr>
      <vt:lpstr>★　コンセプト　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プチとるクエスト⚔</dc:title>
  <dc:creator>宙輝 吉岡</dc:creator>
  <cp:lastModifiedBy>宙輝 吉岡</cp:lastModifiedBy>
  <cp:revision>2</cp:revision>
  <dcterms:created xsi:type="dcterms:W3CDTF">2026-09-11T06:59:06Z</dcterms:created>
  <dcterms:modified xsi:type="dcterms:W3CDTF">2026-09-11T07:28:39Z</dcterms:modified>
</cp:coreProperties>
</file>