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handoutMasterIdLst>
    <p:handoutMasterId r:id="rId16"/>
  </p:handout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6" r:id="rId9"/>
    <p:sldId id="264" r:id="rId10"/>
    <p:sldId id="267" r:id="rId11"/>
    <p:sldId id="268" r:id="rId12"/>
    <p:sldId id="265" r:id="rId13"/>
    <p:sldId id="270" r:id="rId14"/>
    <p:sldId id="271" r:id="rId15"/>
  </p:sldIdLst>
  <p:sldSz cx="12192000" cy="6858000"/>
  <p:notesSz cx="6858000" cy="9144000"/>
  <p:embeddedFontLst>
    <p:embeddedFont>
      <p:font typeface="メイリオ" panose="020B0604030504040204" pitchFamily="50" charset="-128"/>
      <p:regular r:id="rId17"/>
      <p:bold r:id="rId18"/>
      <p:italic r:id="rId19"/>
      <p:boldItalic r:id="rId20"/>
    </p:embeddedFont>
    <p:embeddedFont>
      <p:font typeface="游ゴシック" panose="020B0400000000000000" pitchFamily="50" charset="-128"/>
      <p:regular r:id="rId21"/>
      <p:bold r:id="rId22"/>
    </p:embeddedFont>
    <p:embeddedFont>
      <p:font typeface="游ゴシック Light" panose="020B0300000000000000" pitchFamily="50" charset="-128"/>
      <p:regular r:id="rId23"/>
    </p:embeddedFont>
  </p:embeddedFontLst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66"/>
    <a:srgbClr val="0099FF"/>
    <a:srgbClr val="D0CECE"/>
    <a:srgbClr val="FF6600"/>
    <a:srgbClr val="FF0000"/>
    <a:srgbClr val="00CC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48" d="100"/>
          <a:sy n="48" d="100"/>
        </p:scale>
        <p:origin x="72" y="802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4" d="100"/>
          <a:sy n="64" d="100"/>
        </p:scale>
        <p:origin x="319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喜稀 清水" userId="b52c134f25118481" providerId="LiveId" clId="{A0AFDA0A-7A19-4FBF-A600-C08858D0070B}"/>
    <pc:docChg chg="undo custSel addSld delSld modSld sldOrd modMainMaster">
      <pc:chgData name="喜稀 清水" userId="b52c134f25118481" providerId="LiveId" clId="{A0AFDA0A-7A19-4FBF-A600-C08858D0070B}" dt="2026-10-16T07:44:51.716" v="2710" actId="207"/>
      <pc:docMkLst>
        <pc:docMk/>
      </pc:docMkLst>
      <pc:sldChg chg="delSp modSp mod">
        <pc:chgData name="喜稀 清水" userId="b52c134f25118481" providerId="LiveId" clId="{A0AFDA0A-7A19-4FBF-A600-C08858D0070B}" dt="2026-10-15T00:24:16.618" v="1765" actId="14100"/>
        <pc:sldMkLst>
          <pc:docMk/>
          <pc:sldMk cId="1875863860" sldId="256"/>
        </pc:sldMkLst>
        <pc:spChg chg="del">
          <ac:chgData name="喜稀 清水" userId="b52c134f25118481" providerId="LiveId" clId="{A0AFDA0A-7A19-4FBF-A600-C08858D0070B}" dt="2026-09-25T04:38:42.776" v="1" actId="478"/>
          <ac:spMkLst>
            <pc:docMk/>
            <pc:sldMk cId="1875863860" sldId="256"/>
            <ac:spMk id="2" creationId="{47A57248-E769-4265-97AB-4CB87C208F01}"/>
          </ac:spMkLst>
        </pc:spChg>
        <pc:spChg chg="del">
          <ac:chgData name="喜稀 清水" userId="b52c134f25118481" providerId="LiveId" clId="{A0AFDA0A-7A19-4FBF-A600-C08858D0070B}" dt="2026-09-25T04:38:39.377" v="0" actId="478"/>
          <ac:spMkLst>
            <pc:docMk/>
            <pc:sldMk cId="1875863860" sldId="256"/>
            <ac:spMk id="3" creationId="{A5C73B0D-B727-48E5-AFE0-76F86C2E4B58}"/>
          </ac:spMkLst>
        </pc:spChg>
        <pc:spChg chg="mod">
          <ac:chgData name="喜稀 清水" userId="b52c134f25118481" providerId="LiveId" clId="{A0AFDA0A-7A19-4FBF-A600-C08858D0070B}" dt="2026-10-15T00:24:16.618" v="1765" actId="14100"/>
          <ac:spMkLst>
            <pc:docMk/>
            <pc:sldMk cId="1875863860" sldId="256"/>
            <ac:spMk id="5" creationId="{3FF16B96-CF57-4C20-9B3D-1629C95F74F6}"/>
          </ac:spMkLst>
        </pc:spChg>
      </pc:sldChg>
      <pc:sldChg chg="modSp mod">
        <pc:chgData name="喜稀 清水" userId="b52c134f25118481" providerId="LiveId" clId="{A0AFDA0A-7A19-4FBF-A600-C08858D0070B}" dt="2026-09-25T05:01:29.592" v="496" actId="20577"/>
        <pc:sldMkLst>
          <pc:docMk/>
          <pc:sldMk cId="3099976476" sldId="257"/>
        </pc:sldMkLst>
        <pc:spChg chg="mod">
          <ac:chgData name="喜稀 清水" userId="b52c134f25118481" providerId="LiveId" clId="{A0AFDA0A-7A19-4FBF-A600-C08858D0070B}" dt="2026-09-25T05:01:29.592" v="496" actId="20577"/>
          <ac:spMkLst>
            <pc:docMk/>
            <pc:sldMk cId="3099976476" sldId="257"/>
            <ac:spMk id="3" creationId="{8CB6A4EC-9DA7-487D-BB90-304B4E28E078}"/>
          </ac:spMkLst>
        </pc:spChg>
      </pc:sldChg>
      <pc:sldChg chg="modSp mod">
        <pc:chgData name="喜稀 清水" userId="b52c134f25118481" providerId="LiveId" clId="{A0AFDA0A-7A19-4FBF-A600-C08858D0070B}" dt="2026-09-25T04:40:12.527" v="8" actId="403"/>
        <pc:sldMkLst>
          <pc:docMk/>
          <pc:sldMk cId="2870052176" sldId="258"/>
        </pc:sldMkLst>
        <pc:spChg chg="mod">
          <ac:chgData name="喜稀 清水" userId="b52c134f25118481" providerId="LiveId" clId="{A0AFDA0A-7A19-4FBF-A600-C08858D0070B}" dt="2026-09-25T04:40:12.527" v="8" actId="403"/>
          <ac:spMkLst>
            <pc:docMk/>
            <pc:sldMk cId="2870052176" sldId="258"/>
            <ac:spMk id="3" creationId="{8CB6A4EC-9DA7-487D-BB90-304B4E28E078}"/>
          </ac:spMkLst>
        </pc:spChg>
        <pc:spChg chg="mod">
          <ac:chgData name="喜稀 清水" userId="b52c134f25118481" providerId="LiveId" clId="{A0AFDA0A-7A19-4FBF-A600-C08858D0070B}" dt="2026-09-25T04:39:58.097" v="6" actId="1076"/>
          <ac:spMkLst>
            <pc:docMk/>
            <pc:sldMk cId="2870052176" sldId="258"/>
            <ac:spMk id="5" creationId="{DECDDDAB-620B-4981-ABC3-5766B09FA22E}"/>
          </ac:spMkLst>
        </pc:spChg>
        <pc:spChg chg="mod">
          <ac:chgData name="喜稀 清水" userId="b52c134f25118481" providerId="LiveId" clId="{A0AFDA0A-7A19-4FBF-A600-C08858D0070B}" dt="2026-09-25T04:40:03.692" v="7" actId="1076"/>
          <ac:spMkLst>
            <pc:docMk/>
            <pc:sldMk cId="2870052176" sldId="258"/>
            <ac:spMk id="6" creationId="{33A9EFE3-DBC1-4D5D-83A9-885E00275FA4}"/>
          </ac:spMkLst>
        </pc:spChg>
      </pc:sldChg>
      <pc:sldChg chg="delSp modSp del mod">
        <pc:chgData name="喜稀 清水" userId="b52c134f25118481" providerId="LiveId" clId="{A0AFDA0A-7A19-4FBF-A600-C08858D0070B}" dt="2026-09-25T04:40:30.569" v="10" actId="47"/>
        <pc:sldMkLst>
          <pc:docMk/>
          <pc:sldMk cId="2482530590" sldId="259"/>
        </pc:sldMkLst>
        <pc:spChg chg="del mod">
          <ac:chgData name="喜稀 清水" userId="b52c134f25118481" providerId="LiveId" clId="{A0AFDA0A-7A19-4FBF-A600-C08858D0070B}" dt="2026-09-25T04:39:47.019" v="4" actId="478"/>
          <ac:spMkLst>
            <pc:docMk/>
            <pc:sldMk cId="2482530590" sldId="259"/>
            <ac:spMk id="5" creationId="{DECDDDAB-620B-4981-ABC3-5766B09FA22E}"/>
          </ac:spMkLst>
        </pc:spChg>
        <pc:spChg chg="mod">
          <ac:chgData name="喜稀 清水" userId="b52c134f25118481" providerId="LiveId" clId="{A0AFDA0A-7A19-4FBF-A600-C08858D0070B}" dt="2026-09-25T04:39:39.759" v="3" actId="1076"/>
          <ac:spMkLst>
            <pc:docMk/>
            <pc:sldMk cId="2482530590" sldId="259"/>
            <ac:spMk id="6" creationId="{33A9EFE3-DBC1-4D5D-83A9-885E00275FA4}"/>
          </ac:spMkLst>
        </pc:spChg>
      </pc:sldChg>
      <pc:sldChg chg="delSp modSp add mod">
        <pc:chgData name="喜稀 清水" userId="b52c134f25118481" providerId="LiveId" clId="{A0AFDA0A-7A19-4FBF-A600-C08858D0070B}" dt="2026-10-16T06:18:49.437" v="1931" actId="403"/>
        <pc:sldMkLst>
          <pc:docMk/>
          <pc:sldMk cId="227711127" sldId="260"/>
        </pc:sldMkLst>
        <pc:spChg chg="mod">
          <ac:chgData name="喜稀 清水" userId="b52c134f25118481" providerId="LiveId" clId="{A0AFDA0A-7A19-4FBF-A600-C08858D0070B}" dt="2026-09-25T04:40:44.675" v="19" actId="20577"/>
          <ac:spMkLst>
            <pc:docMk/>
            <pc:sldMk cId="227711127" sldId="260"/>
            <ac:spMk id="2" creationId="{CB318D6C-C8CE-4807-B7A6-97ECEA2746A5}"/>
          </ac:spMkLst>
        </pc:spChg>
        <pc:spChg chg="mod">
          <ac:chgData name="喜稀 清水" userId="b52c134f25118481" providerId="LiveId" clId="{A0AFDA0A-7A19-4FBF-A600-C08858D0070B}" dt="2026-10-16T06:18:49.437" v="1931" actId="403"/>
          <ac:spMkLst>
            <pc:docMk/>
            <pc:sldMk cId="227711127" sldId="260"/>
            <ac:spMk id="3" creationId="{8CB6A4EC-9DA7-487D-BB90-304B4E28E078}"/>
          </ac:spMkLst>
        </pc:spChg>
        <pc:spChg chg="del">
          <ac:chgData name="喜稀 清水" userId="b52c134f25118481" providerId="LiveId" clId="{A0AFDA0A-7A19-4FBF-A600-C08858D0070B}" dt="2026-09-25T04:41:42.975" v="76" actId="478"/>
          <ac:spMkLst>
            <pc:docMk/>
            <pc:sldMk cId="227711127" sldId="260"/>
            <ac:spMk id="5" creationId="{DECDDDAB-620B-4981-ABC3-5766B09FA22E}"/>
          </ac:spMkLst>
        </pc:spChg>
        <pc:spChg chg="del">
          <ac:chgData name="喜稀 清水" userId="b52c134f25118481" providerId="LiveId" clId="{A0AFDA0A-7A19-4FBF-A600-C08858D0070B}" dt="2026-09-25T04:41:45.068" v="77" actId="478"/>
          <ac:spMkLst>
            <pc:docMk/>
            <pc:sldMk cId="227711127" sldId="260"/>
            <ac:spMk id="6" creationId="{33A9EFE3-DBC1-4D5D-83A9-885E00275FA4}"/>
          </ac:spMkLst>
        </pc:spChg>
      </pc:sldChg>
      <pc:sldChg chg="modSp add mod">
        <pc:chgData name="喜稀 清水" userId="b52c134f25118481" providerId="LiveId" clId="{A0AFDA0A-7A19-4FBF-A600-C08858D0070B}" dt="2026-09-25T05:09:54.181" v="675" actId="20577"/>
        <pc:sldMkLst>
          <pc:docMk/>
          <pc:sldMk cId="4074182536" sldId="261"/>
        </pc:sldMkLst>
        <pc:spChg chg="mod">
          <ac:chgData name="喜稀 清水" userId="b52c134f25118481" providerId="LiveId" clId="{A0AFDA0A-7A19-4FBF-A600-C08858D0070B}" dt="2026-09-25T04:51:43.646" v="230" actId="20577"/>
          <ac:spMkLst>
            <pc:docMk/>
            <pc:sldMk cId="4074182536" sldId="261"/>
            <ac:spMk id="2" creationId="{CB318D6C-C8CE-4807-B7A6-97ECEA2746A5}"/>
          </ac:spMkLst>
        </pc:spChg>
        <pc:spChg chg="mod">
          <ac:chgData name="喜稀 清水" userId="b52c134f25118481" providerId="LiveId" clId="{A0AFDA0A-7A19-4FBF-A600-C08858D0070B}" dt="2026-09-25T05:09:54.181" v="675" actId="20577"/>
          <ac:spMkLst>
            <pc:docMk/>
            <pc:sldMk cId="4074182536" sldId="261"/>
            <ac:spMk id="3" creationId="{8CB6A4EC-9DA7-487D-BB90-304B4E28E078}"/>
          </ac:spMkLst>
        </pc:spChg>
      </pc:sldChg>
      <pc:sldChg chg="modSp add mod">
        <pc:chgData name="喜稀 清水" userId="b52c134f25118481" providerId="LiveId" clId="{A0AFDA0A-7A19-4FBF-A600-C08858D0070B}" dt="2026-10-16T06:20:59.842" v="2022" actId="403"/>
        <pc:sldMkLst>
          <pc:docMk/>
          <pc:sldMk cId="2937960401" sldId="262"/>
        </pc:sldMkLst>
        <pc:spChg chg="mod">
          <ac:chgData name="喜稀 清水" userId="b52c134f25118481" providerId="LiveId" clId="{A0AFDA0A-7A19-4FBF-A600-C08858D0070B}" dt="2026-09-25T05:29:04.199" v="946" actId="20577"/>
          <ac:spMkLst>
            <pc:docMk/>
            <pc:sldMk cId="2937960401" sldId="262"/>
            <ac:spMk id="2" creationId="{CB318D6C-C8CE-4807-B7A6-97ECEA2746A5}"/>
          </ac:spMkLst>
        </pc:spChg>
        <pc:spChg chg="mod">
          <ac:chgData name="喜稀 清水" userId="b52c134f25118481" providerId="LiveId" clId="{A0AFDA0A-7A19-4FBF-A600-C08858D0070B}" dt="2026-10-16T06:20:59.842" v="2022" actId="403"/>
          <ac:spMkLst>
            <pc:docMk/>
            <pc:sldMk cId="2937960401" sldId="262"/>
            <ac:spMk id="3" creationId="{8CB6A4EC-9DA7-487D-BB90-304B4E28E078}"/>
          </ac:spMkLst>
        </pc:spChg>
      </pc:sldChg>
      <pc:sldChg chg="modSp add mod">
        <pc:chgData name="喜稀 清水" userId="b52c134f25118481" providerId="LiveId" clId="{A0AFDA0A-7A19-4FBF-A600-C08858D0070B}" dt="2026-10-16T06:25:18.573" v="2140" actId="20577"/>
        <pc:sldMkLst>
          <pc:docMk/>
          <pc:sldMk cId="201087455" sldId="263"/>
        </pc:sldMkLst>
        <pc:spChg chg="mod">
          <ac:chgData name="喜稀 清水" userId="b52c134f25118481" providerId="LiveId" clId="{A0AFDA0A-7A19-4FBF-A600-C08858D0070B}" dt="2026-09-25T05:31:15.227" v="1013" actId="113"/>
          <ac:spMkLst>
            <pc:docMk/>
            <pc:sldMk cId="201087455" sldId="263"/>
            <ac:spMk id="2" creationId="{CB318D6C-C8CE-4807-B7A6-97ECEA2746A5}"/>
          </ac:spMkLst>
        </pc:spChg>
        <pc:spChg chg="mod">
          <ac:chgData name="喜稀 清水" userId="b52c134f25118481" providerId="LiveId" clId="{A0AFDA0A-7A19-4FBF-A600-C08858D0070B}" dt="2026-10-16T06:25:18.573" v="2140" actId="20577"/>
          <ac:spMkLst>
            <pc:docMk/>
            <pc:sldMk cId="201087455" sldId="263"/>
            <ac:spMk id="3" creationId="{8CB6A4EC-9DA7-487D-BB90-304B4E28E078}"/>
          </ac:spMkLst>
        </pc:spChg>
      </pc:sldChg>
      <pc:sldChg chg="addSp delSp modSp add mod ord">
        <pc:chgData name="喜稀 清水" userId="b52c134f25118481" providerId="LiveId" clId="{A0AFDA0A-7A19-4FBF-A600-C08858D0070B}" dt="2026-10-16T06:59:04.283" v="2366" actId="1076"/>
        <pc:sldMkLst>
          <pc:docMk/>
          <pc:sldMk cId="3279473450" sldId="264"/>
        </pc:sldMkLst>
        <pc:spChg chg="mod">
          <ac:chgData name="喜稀 清水" userId="b52c134f25118481" providerId="LiveId" clId="{A0AFDA0A-7A19-4FBF-A600-C08858D0070B}" dt="2026-10-16T06:25:37.571" v="2157" actId="20577"/>
          <ac:spMkLst>
            <pc:docMk/>
            <pc:sldMk cId="3279473450" sldId="264"/>
            <ac:spMk id="2" creationId="{CB318D6C-C8CE-4807-B7A6-97ECEA2746A5}"/>
          </ac:spMkLst>
        </pc:spChg>
        <pc:spChg chg="del">
          <ac:chgData name="喜稀 清水" userId="b52c134f25118481" providerId="LiveId" clId="{A0AFDA0A-7A19-4FBF-A600-C08858D0070B}" dt="2026-09-25T06:25:33.190" v="1183" actId="478"/>
          <ac:spMkLst>
            <pc:docMk/>
            <pc:sldMk cId="3279473450" sldId="264"/>
            <ac:spMk id="3" creationId="{8CB6A4EC-9DA7-487D-BB90-304B4E28E078}"/>
          </ac:spMkLst>
        </pc:spChg>
        <pc:spChg chg="add del mod">
          <ac:chgData name="喜稀 清水" userId="b52c134f25118481" providerId="LiveId" clId="{A0AFDA0A-7A19-4FBF-A600-C08858D0070B}" dt="2026-09-25T06:25:36.461" v="1184" actId="478"/>
          <ac:spMkLst>
            <pc:docMk/>
            <pc:sldMk cId="3279473450" sldId="264"/>
            <ac:spMk id="7" creationId="{4A6C047F-21E9-4D6C-8E80-B6AB15616E0D}"/>
          </ac:spMkLst>
        </pc:spChg>
        <pc:spChg chg="add del mod">
          <ac:chgData name="喜稀 清水" userId="b52c134f25118481" providerId="LiveId" clId="{A0AFDA0A-7A19-4FBF-A600-C08858D0070B}" dt="2026-10-16T06:24:37.695" v="2117" actId="478"/>
          <ac:spMkLst>
            <pc:docMk/>
            <pc:sldMk cId="3279473450" sldId="264"/>
            <ac:spMk id="9" creationId="{A84E2D29-0A7D-4C0A-910A-C4097D8DC779}"/>
          </ac:spMkLst>
        </pc:spChg>
        <pc:spChg chg="add del mod">
          <ac:chgData name="喜稀 清水" userId="b52c134f25118481" providerId="LiveId" clId="{A0AFDA0A-7A19-4FBF-A600-C08858D0070B}" dt="2026-10-16T06:24:33.532" v="2116"/>
          <ac:spMkLst>
            <pc:docMk/>
            <pc:sldMk cId="3279473450" sldId="264"/>
            <ac:spMk id="11" creationId="{263F0FD8-19C2-418D-8516-E48504ED8E85}"/>
          </ac:spMkLst>
        </pc:spChg>
        <pc:spChg chg="add mod">
          <ac:chgData name="喜稀 清水" userId="b52c134f25118481" providerId="LiveId" clId="{A0AFDA0A-7A19-4FBF-A600-C08858D0070B}" dt="2026-10-16T06:59:04.283" v="2366" actId="1076"/>
          <ac:spMkLst>
            <pc:docMk/>
            <pc:sldMk cId="3279473450" sldId="264"/>
            <ac:spMk id="12" creationId="{C10373E5-32D2-4A10-BB39-CCE6F32B0DD3}"/>
          </ac:spMkLst>
        </pc:spChg>
        <pc:spChg chg="add mod">
          <ac:chgData name="喜稀 清水" userId="b52c134f25118481" providerId="LiveId" clId="{A0AFDA0A-7A19-4FBF-A600-C08858D0070B}" dt="2026-10-16T06:59:04.283" v="2366" actId="1076"/>
          <ac:spMkLst>
            <pc:docMk/>
            <pc:sldMk cId="3279473450" sldId="264"/>
            <ac:spMk id="14" creationId="{BE8EFB82-8DE7-40EF-95C1-34D8588C3072}"/>
          </ac:spMkLst>
        </pc:spChg>
        <pc:spChg chg="add mod">
          <ac:chgData name="喜稀 清水" userId="b52c134f25118481" providerId="LiveId" clId="{A0AFDA0A-7A19-4FBF-A600-C08858D0070B}" dt="2026-10-16T06:59:04.283" v="2366" actId="1076"/>
          <ac:spMkLst>
            <pc:docMk/>
            <pc:sldMk cId="3279473450" sldId="264"/>
            <ac:spMk id="15" creationId="{65390BD0-5DAC-4FE2-A64D-4DF3C6D734F1}"/>
          </ac:spMkLst>
        </pc:spChg>
        <pc:spChg chg="add mod">
          <ac:chgData name="喜稀 清水" userId="b52c134f25118481" providerId="LiveId" clId="{A0AFDA0A-7A19-4FBF-A600-C08858D0070B}" dt="2026-10-16T06:59:04.283" v="2366" actId="1076"/>
          <ac:spMkLst>
            <pc:docMk/>
            <pc:sldMk cId="3279473450" sldId="264"/>
            <ac:spMk id="16" creationId="{6BA974A0-FBA3-493A-AC39-37B1547344B4}"/>
          </ac:spMkLst>
        </pc:spChg>
        <pc:spChg chg="add mod">
          <ac:chgData name="喜稀 清水" userId="b52c134f25118481" providerId="LiveId" clId="{A0AFDA0A-7A19-4FBF-A600-C08858D0070B}" dt="2026-10-16T06:59:04.283" v="2366" actId="1076"/>
          <ac:spMkLst>
            <pc:docMk/>
            <pc:sldMk cId="3279473450" sldId="264"/>
            <ac:spMk id="17" creationId="{C0AF7D1A-1664-468F-8690-C106CFFD4577}"/>
          </ac:spMkLst>
        </pc:spChg>
        <pc:picChg chg="add mod">
          <ac:chgData name="喜稀 清水" userId="b52c134f25118481" providerId="LiveId" clId="{A0AFDA0A-7A19-4FBF-A600-C08858D0070B}" dt="2026-10-16T06:50:49.556" v="2209" actId="1036"/>
          <ac:picMkLst>
            <pc:docMk/>
            <pc:sldMk cId="3279473450" sldId="264"/>
            <ac:picMk id="5" creationId="{7FD90DEA-A769-4C87-993B-E52CFBE6CB28}"/>
          </ac:picMkLst>
        </pc:picChg>
        <pc:picChg chg="add del mod">
          <ac:chgData name="喜稀 清水" userId="b52c134f25118481" providerId="LiveId" clId="{A0AFDA0A-7A19-4FBF-A600-C08858D0070B}" dt="2026-10-16T06:54:17.929" v="2253"/>
          <ac:picMkLst>
            <pc:docMk/>
            <pc:sldMk cId="3279473450" sldId="264"/>
            <ac:picMk id="13" creationId="{6AA791D1-FEE6-4BB9-B824-C07E504C171A}"/>
          </ac:picMkLst>
        </pc:picChg>
        <pc:cxnChg chg="add del">
          <ac:chgData name="喜稀 清水" userId="b52c134f25118481" providerId="LiveId" clId="{A0AFDA0A-7A19-4FBF-A600-C08858D0070B}" dt="2026-10-16T06:21:52.465" v="2024" actId="478"/>
          <ac:cxnSpMkLst>
            <pc:docMk/>
            <pc:sldMk cId="3279473450" sldId="264"/>
            <ac:cxnSpMk id="4" creationId="{D69558DF-EF5F-480F-B888-7015D838F108}"/>
          </ac:cxnSpMkLst>
        </pc:cxnChg>
        <pc:cxnChg chg="add del mod">
          <ac:chgData name="喜稀 清水" userId="b52c134f25118481" providerId="LiveId" clId="{A0AFDA0A-7A19-4FBF-A600-C08858D0070B}" dt="2026-10-16T06:24:40.735" v="2118" actId="478"/>
          <ac:cxnSpMkLst>
            <pc:docMk/>
            <pc:sldMk cId="3279473450" sldId="264"/>
            <ac:cxnSpMk id="7" creationId="{A60EDD0D-6D9C-4D91-B2CB-803B2F4AF799}"/>
          </ac:cxnSpMkLst>
        </pc:cxnChg>
      </pc:sldChg>
      <pc:sldChg chg="addSp delSp modSp add mod ord">
        <pc:chgData name="喜稀 清水" userId="b52c134f25118481" providerId="LiveId" clId="{A0AFDA0A-7A19-4FBF-A600-C08858D0070B}" dt="2026-10-16T07:20:06.038" v="2422" actId="1076"/>
        <pc:sldMkLst>
          <pc:docMk/>
          <pc:sldMk cId="2226878279" sldId="265"/>
        </pc:sldMkLst>
        <pc:spChg chg="mod">
          <ac:chgData name="喜稀 清水" userId="b52c134f25118481" providerId="LiveId" clId="{A0AFDA0A-7A19-4FBF-A600-C08858D0070B}" dt="2026-09-25T06:28:22.651" v="1207" actId="113"/>
          <ac:spMkLst>
            <pc:docMk/>
            <pc:sldMk cId="2226878279" sldId="265"/>
            <ac:spMk id="2" creationId="{CB318D6C-C8CE-4807-B7A6-97ECEA2746A5}"/>
          </ac:spMkLst>
        </pc:spChg>
        <pc:spChg chg="mod">
          <ac:chgData name="喜稀 清水" userId="b52c134f25118481" providerId="LiveId" clId="{A0AFDA0A-7A19-4FBF-A600-C08858D0070B}" dt="2026-10-16T07:13:50.678" v="2392" actId="1076"/>
          <ac:spMkLst>
            <pc:docMk/>
            <pc:sldMk cId="2226878279" sldId="265"/>
            <ac:spMk id="3" creationId="{8CB6A4EC-9DA7-487D-BB90-304B4E28E078}"/>
          </ac:spMkLst>
        </pc:spChg>
        <pc:spChg chg="add del mod">
          <ac:chgData name="喜稀 清水" userId="b52c134f25118481" providerId="LiveId" clId="{A0AFDA0A-7A19-4FBF-A600-C08858D0070B}" dt="2026-10-16T07:12:14.039" v="2368"/>
          <ac:spMkLst>
            <pc:docMk/>
            <pc:sldMk cId="2226878279" sldId="265"/>
            <ac:spMk id="4" creationId="{7DFF49B1-1709-4EE9-BCF9-9250B4EC178D}"/>
          </ac:spMkLst>
        </pc:spChg>
        <pc:spChg chg="add mod">
          <ac:chgData name="喜稀 清水" userId="b52c134f25118481" providerId="LiveId" clId="{A0AFDA0A-7A19-4FBF-A600-C08858D0070B}" dt="2026-10-16T07:19:38.204" v="2411" actId="1076"/>
          <ac:spMkLst>
            <pc:docMk/>
            <pc:sldMk cId="2226878279" sldId="265"/>
            <ac:spMk id="8" creationId="{6DFF55ED-E5C0-42D1-A10D-70FAF663643E}"/>
          </ac:spMkLst>
        </pc:spChg>
        <pc:spChg chg="add mod">
          <ac:chgData name="喜稀 清水" userId="b52c134f25118481" providerId="LiveId" clId="{A0AFDA0A-7A19-4FBF-A600-C08858D0070B}" dt="2026-10-16T07:20:00.524" v="2420" actId="1076"/>
          <ac:spMkLst>
            <pc:docMk/>
            <pc:sldMk cId="2226878279" sldId="265"/>
            <ac:spMk id="9" creationId="{6FF59AA0-D5AC-4F21-B06A-FEA11F4E99B3}"/>
          </ac:spMkLst>
        </pc:spChg>
        <pc:picChg chg="add mod">
          <ac:chgData name="喜稀 清水" userId="b52c134f25118481" providerId="LiveId" clId="{A0AFDA0A-7A19-4FBF-A600-C08858D0070B}" dt="2026-10-16T07:20:06.038" v="2422" actId="1076"/>
          <ac:picMkLst>
            <pc:docMk/>
            <pc:sldMk cId="2226878279" sldId="265"/>
            <ac:picMk id="5" creationId="{56483D34-2CDE-4B58-B989-81BE0570AB51}"/>
          </ac:picMkLst>
        </pc:picChg>
        <pc:picChg chg="add del mod">
          <ac:chgData name="喜稀 清水" userId="b52c134f25118481" providerId="LiveId" clId="{A0AFDA0A-7A19-4FBF-A600-C08858D0070B}" dt="2026-10-16T07:14:08.187" v="2399" actId="478"/>
          <ac:picMkLst>
            <pc:docMk/>
            <pc:sldMk cId="2226878279" sldId="265"/>
            <ac:picMk id="6" creationId="{813C42FA-CCB8-467B-A969-CC22AF362953}"/>
          </ac:picMkLst>
        </pc:picChg>
        <pc:picChg chg="add mod">
          <ac:chgData name="喜稀 清水" userId="b52c134f25118481" providerId="LiveId" clId="{A0AFDA0A-7A19-4FBF-A600-C08858D0070B}" dt="2026-10-16T07:19:59.114" v="2419" actId="1076"/>
          <ac:picMkLst>
            <pc:docMk/>
            <pc:sldMk cId="2226878279" sldId="265"/>
            <ac:picMk id="7" creationId="{52276F2B-68FE-41CF-A5D1-D6ACB9E4087A}"/>
          </ac:picMkLst>
        </pc:picChg>
        <pc:picChg chg="add mod">
          <ac:chgData name="喜稀 清水" userId="b52c134f25118481" providerId="LiveId" clId="{A0AFDA0A-7A19-4FBF-A600-C08858D0070B}" dt="2026-10-16T07:20:02.857" v="2421" actId="1076"/>
          <ac:picMkLst>
            <pc:docMk/>
            <pc:sldMk cId="2226878279" sldId="265"/>
            <ac:picMk id="10" creationId="{DF2EC026-F7C5-4C9A-A3B7-EA9F0583BDB1}"/>
          </ac:picMkLst>
        </pc:picChg>
      </pc:sldChg>
      <pc:sldChg chg="addSp delSp modSp add mod ord">
        <pc:chgData name="喜稀 清水" userId="b52c134f25118481" providerId="LiveId" clId="{A0AFDA0A-7A19-4FBF-A600-C08858D0070B}" dt="2026-10-16T06:39:39.659" v="2204"/>
        <pc:sldMkLst>
          <pc:docMk/>
          <pc:sldMk cId="799825291" sldId="266"/>
        </pc:sldMkLst>
        <pc:spChg chg="del mod">
          <ac:chgData name="喜稀 清水" userId="b52c134f25118481" providerId="LiveId" clId="{A0AFDA0A-7A19-4FBF-A600-C08858D0070B}" dt="2026-09-25T06:40:16.072" v="1651" actId="478"/>
          <ac:spMkLst>
            <pc:docMk/>
            <pc:sldMk cId="799825291" sldId="266"/>
            <ac:spMk id="3" creationId="{8CB6A4EC-9DA7-487D-BB90-304B4E28E078}"/>
          </ac:spMkLst>
        </pc:spChg>
        <pc:spChg chg="add mod">
          <ac:chgData name="喜稀 清水" userId="b52c134f25118481" providerId="LiveId" clId="{A0AFDA0A-7A19-4FBF-A600-C08858D0070B}" dt="2026-09-25T06:42:52.366" v="1668" actId="207"/>
          <ac:spMkLst>
            <pc:docMk/>
            <pc:sldMk cId="799825291" sldId="266"/>
            <ac:spMk id="4" creationId="{88794125-50FF-4435-952B-D078B5314A45}"/>
          </ac:spMkLst>
        </pc:spChg>
        <pc:spChg chg="add mod">
          <ac:chgData name="喜稀 清水" userId="b52c134f25118481" providerId="LiveId" clId="{A0AFDA0A-7A19-4FBF-A600-C08858D0070B}" dt="2026-09-25T06:42:41.062" v="1667" actId="207"/>
          <ac:spMkLst>
            <pc:docMk/>
            <pc:sldMk cId="799825291" sldId="266"/>
            <ac:spMk id="5" creationId="{90E510A5-9C62-47C7-8D74-53B2E09274C9}"/>
          </ac:spMkLst>
        </pc:spChg>
        <pc:spChg chg="add mod">
          <ac:chgData name="喜稀 清水" userId="b52c134f25118481" providerId="LiveId" clId="{A0AFDA0A-7A19-4FBF-A600-C08858D0070B}" dt="2026-09-25T06:41:58.192" v="1661" actId="1076"/>
          <ac:spMkLst>
            <pc:docMk/>
            <pc:sldMk cId="799825291" sldId="266"/>
            <ac:spMk id="6" creationId="{63B7DDCE-0031-44EF-AD5F-A551306CF8C2}"/>
          </ac:spMkLst>
        </pc:spChg>
        <pc:spChg chg="add mod">
          <ac:chgData name="喜稀 清水" userId="b52c134f25118481" providerId="LiveId" clId="{A0AFDA0A-7A19-4FBF-A600-C08858D0070B}" dt="2026-09-25T06:42:04.543" v="1663" actId="1076"/>
          <ac:spMkLst>
            <pc:docMk/>
            <pc:sldMk cId="799825291" sldId="266"/>
            <ac:spMk id="7" creationId="{B1E585F8-B727-4554-8084-EFC9D855D8ED}"/>
          </ac:spMkLst>
        </pc:spChg>
        <pc:spChg chg="add mod">
          <ac:chgData name="喜稀 清水" userId="b52c134f25118481" providerId="LiveId" clId="{A0AFDA0A-7A19-4FBF-A600-C08858D0070B}" dt="2026-09-25T06:42:20.713" v="1666" actId="1076"/>
          <ac:spMkLst>
            <pc:docMk/>
            <pc:sldMk cId="799825291" sldId="266"/>
            <ac:spMk id="8" creationId="{4BB46BC3-E444-485C-802E-F5A183562528}"/>
          </ac:spMkLst>
        </pc:spChg>
        <pc:spChg chg="add mod">
          <ac:chgData name="喜稀 清水" userId="b52c134f25118481" providerId="LiveId" clId="{A0AFDA0A-7A19-4FBF-A600-C08858D0070B}" dt="2026-09-25T06:43:00.548" v="1670" actId="1076"/>
          <ac:spMkLst>
            <pc:docMk/>
            <pc:sldMk cId="799825291" sldId="266"/>
            <ac:spMk id="9" creationId="{D4FB406A-1A03-4DD1-B190-0D7B40A2BDEC}"/>
          </ac:spMkLst>
        </pc:spChg>
        <pc:spChg chg="add mod">
          <ac:chgData name="喜稀 清水" userId="b52c134f25118481" providerId="LiveId" clId="{A0AFDA0A-7A19-4FBF-A600-C08858D0070B}" dt="2026-09-25T06:43:34.021" v="1675" actId="1076"/>
          <ac:spMkLst>
            <pc:docMk/>
            <pc:sldMk cId="799825291" sldId="266"/>
            <ac:spMk id="10" creationId="{38EE1699-112C-488E-9412-467269BB6670}"/>
          </ac:spMkLst>
        </pc:spChg>
        <pc:spChg chg="add mod">
          <ac:chgData name="喜稀 清水" userId="b52c134f25118481" providerId="LiveId" clId="{A0AFDA0A-7A19-4FBF-A600-C08858D0070B}" dt="2026-09-25T06:43:34.021" v="1675" actId="1076"/>
          <ac:spMkLst>
            <pc:docMk/>
            <pc:sldMk cId="799825291" sldId="266"/>
            <ac:spMk id="11" creationId="{6577466C-9819-40A3-BC73-6CAB4B80D5F4}"/>
          </ac:spMkLst>
        </pc:spChg>
        <pc:spChg chg="add mod">
          <ac:chgData name="喜稀 清水" userId="b52c134f25118481" providerId="LiveId" clId="{A0AFDA0A-7A19-4FBF-A600-C08858D0070B}" dt="2026-09-25T06:43:34.021" v="1675" actId="1076"/>
          <ac:spMkLst>
            <pc:docMk/>
            <pc:sldMk cId="799825291" sldId="266"/>
            <ac:spMk id="12" creationId="{48EDCA09-EC07-40FE-9D8C-D38BA4E62856}"/>
          </ac:spMkLst>
        </pc:spChg>
        <pc:spChg chg="add mod">
          <ac:chgData name="喜稀 清水" userId="b52c134f25118481" providerId="LiveId" clId="{A0AFDA0A-7A19-4FBF-A600-C08858D0070B}" dt="2026-09-25T06:43:56.920" v="1677" actId="1076"/>
          <ac:spMkLst>
            <pc:docMk/>
            <pc:sldMk cId="799825291" sldId="266"/>
            <ac:spMk id="13" creationId="{21539951-8E35-45E5-9E06-27D7E6866BE5}"/>
          </ac:spMkLst>
        </pc:spChg>
        <pc:spChg chg="add mod">
          <ac:chgData name="喜稀 清水" userId="b52c134f25118481" providerId="LiveId" clId="{A0AFDA0A-7A19-4FBF-A600-C08858D0070B}" dt="2026-09-25T06:45:15.664" v="1692" actId="1076"/>
          <ac:spMkLst>
            <pc:docMk/>
            <pc:sldMk cId="799825291" sldId="266"/>
            <ac:spMk id="14" creationId="{82D22C38-D505-4828-A4CF-2626AA198947}"/>
          </ac:spMkLst>
        </pc:spChg>
        <pc:spChg chg="add mod">
          <ac:chgData name="喜稀 清水" userId="b52c134f25118481" providerId="LiveId" clId="{A0AFDA0A-7A19-4FBF-A600-C08858D0070B}" dt="2026-09-25T06:45:15.664" v="1692" actId="1076"/>
          <ac:spMkLst>
            <pc:docMk/>
            <pc:sldMk cId="799825291" sldId="266"/>
            <ac:spMk id="15" creationId="{62190743-4C5C-4B61-BB0B-C7FB4049D6E5}"/>
          </ac:spMkLst>
        </pc:spChg>
        <pc:spChg chg="add mod">
          <ac:chgData name="喜稀 清水" userId="b52c134f25118481" providerId="LiveId" clId="{A0AFDA0A-7A19-4FBF-A600-C08858D0070B}" dt="2026-09-25T06:45:15.664" v="1692" actId="1076"/>
          <ac:spMkLst>
            <pc:docMk/>
            <pc:sldMk cId="799825291" sldId="266"/>
            <ac:spMk id="16" creationId="{B3C8C361-1BC0-47DC-9D00-8514DFFA918C}"/>
          </ac:spMkLst>
        </pc:spChg>
        <pc:spChg chg="add mod">
          <ac:chgData name="喜稀 清水" userId="b52c134f25118481" providerId="LiveId" clId="{A0AFDA0A-7A19-4FBF-A600-C08858D0070B}" dt="2026-09-25T06:45:15.664" v="1692" actId="1076"/>
          <ac:spMkLst>
            <pc:docMk/>
            <pc:sldMk cId="799825291" sldId="266"/>
            <ac:spMk id="17" creationId="{7196E80B-AD5D-48E0-9E94-5D0A8056BDF4}"/>
          </ac:spMkLst>
        </pc:spChg>
        <pc:spChg chg="add del mod">
          <ac:chgData name="喜稀 清水" userId="b52c134f25118481" providerId="LiveId" clId="{A0AFDA0A-7A19-4FBF-A600-C08858D0070B}" dt="2026-09-25T06:44:35.991" v="1684"/>
          <ac:spMkLst>
            <pc:docMk/>
            <pc:sldMk cId="799825291" sldId="266"/>
            <ac:spMk id="18" creationId="{F342A6FB-28EF-47D2-BFBD-F754E98BAB15}"/>
          </ac:spMkLst>
        </pc:spChg>
        <pc:spChg chg="add mod">
          <ac:chgData name="喜稀 清水" userId="b52c134f25118481" providerId="LiveId" clId="{A0AFDA0A-7A19-4FBF-A600-C08858D0070B}" dt="2026-09-25T06:45:27.133" v="1695" actId="14100"/>
          <ac:spMkLst>
            <pc:docMk/>
            <pc:sldMk cId="799825291" sldId="266"/>
            <ac:spMk id="19" creationId="{1A35F305-41E2-460C-AF6C-C0206EC995A2}"/>
          </ac:spMkLst>
        </pc:spChg>
        <pc:spChg chg="add mod">
          <ac:chgData name="喜稀 清水" userId="b52c134f25118481" providerId="LiveId" clId="{A0AFDA0A-7A19-4FBF-A600-C08858D0070B}" dt="2026-09-25T06:45:47.284" v="1698" actId="1076"/>
          <ac:spMkLst>
            <pc:docMk/>
            <pc:sldMk cId="799825291" sldId="266"/>
            <ac:spMk id="20" creationId="{159ABBF7-FCCE-4AD6-B96A-8317125BFE82}"/>
          </ac:spMkLst>
        </pc:spChg>
        <pc:spChg chg="add mod">
          <ac:chgData name="喜稀 清水" userId="b52c134f25118481" providerId="LiveId" clId="{A0AFDA0A-7A19-4FBF-A600-C08858D0070B}" dt="2026-09-25T06:45:47.284" v="1698" actId="1076"/>
          <ac:spMkLst>
            <pc:docMk/>
            <pc:sldMk cId="799825291" sldId="266"/>
            <ac:spMk id="21" creationId="{BBBEF52A-050B-48B8-88F3-932A57E02E58}"/>
          </ac:spMkLst>
        </pc:spChg>
        <pc:spChg chg="add mod">
          <ac:chgData name="喜稀 清水" userId="b52c134f25118481" providerId="LiveId" clId="{A0AFDA0A-7A19-4FBF-A600-C08858D0070B}" dt="2026-09-25T06:45:47.284" v="1698" actId="1076"/>
          <ac:spMkLst>
            <pc:docMk/>
            <pc:sldMk cId="799825291" sldId="266"/>
            <ac:spMk id="22" creationId="{ECBA411A-ED01-4F7C-8EA5-9879A13548C5}"/>
          </ac:spMkLst>
        </pc:spChg>
        <pc:spChg chg="add mod">
          <ac:chgData name="喜稀 清水" userId="b52c134f25118481" providerId="LiveId" clId="{A0AFDA0A-7A19-4FBF-A600-C08858D0070B}" dt="2026-09-25T06:45:47.284" v="1698" actId="1076"/>
          <ac:spMkLst>
            <pc:docMk/>
            <pc:sldMk cId="799825291" sldId="266"/>
            <ac:spMk id="23" creationId="{AFC60850-5C46-44E6-83CF-271FE230C7EA}"/>
          </ac:spMkLst>
        </pc:spChg>
        <pc:spChg chg="add mod">
          <ac:chgData name="喜稀 清水" userId="b52c134f25118481" providerId="LiveId" clId="{A0AFDA0A-7A19-4FBF-A600-C08858D0070B}" dt="2026-09-25T06:45:47.284" v="1698" actId="1076"/>
          <ac:spMkLst>
            <pc:docMk/>
            <pc:sldMk cId="799825291" sldId="266"/>
            <ac:spMk id="24" creationId="{97D89C8C-369B-4DB6-A07F-B2AF45695BA3}"/>
          </ac:spMkLst>
        </pc:spChg>
        <pc:spChg chg="add mod">
          <ac:chgData name="喜稀 清水" userId="b52c134f25118481" providerId="LiveId" clId="{A0AFDA0A-7A19-4FBF-A600-C08858D0070B}" dt="2026-09-25T06:46:04.477" v="1700" actId="1076"/>
          <ac:spMkLst>
            <pc:docMk/>
            <pc:sldMk cId="799825291" sldId="266"/>
            <ac:spMk id="25" creationId="{B8E3A7EE-EAF7-453E-95FA-80B38AF4E752}"/>
          </ac:spMkLst>
        </pc:spChg>
        <pc:spChg chg="add mod">
          <ac:chgData name="喜稀 清水" userId="b52c134f25118481" providerId="LiveId" clId="{A0AFDA0A-7A19-4FBF-A600-C08858D0070B}" dt="2026-09-25T07:22:13.204" v="1705" actId="1076"/>
          <ac:spMkLst>
            <pc:docMk/>
            <pc:sldMk cId="799825291" sldId="266"/>
            <ac:spMk id="26" creationId="{DD8763CC-6FCB-4AAA-9B47-A5539F2F16D2}"/>
          </ac:spMkLst>
        </pc:spChg>
        <pc:spChg chg="add mod">
          <ac:chgData name="喜稀 清水" userId="b52c134f25118481" providerId="LiveId" clId="{A0AFDA0A-7A19-4FBF-A600-C08858D0070B}" dt="2026-09-25T07:22:13.204" v="1705" actId="1076"/>
          <ac:spMkLst>
            <pc:docMk/>
            <pc:sldMk cId="799825291" sldId="266"/>
            <ac:spMk id="27" creationId="{8D2E7AA0-BE00-4FC0-863C-10F1A65DF4FC}"/>
          </ac:spMkLst>
        </pc:spChg>
        <pc:spChg chg="add mod">
          <ac:chgData name="喜稀 清水" userId="b52c134f25118481" providerId="LiveId" clId="{A0AFDA0A-7A19-4FBF-A600-C08858D0070B}" dt="2026-09-25T07:22:31.138" v="1709" actId="1076"/>
          <ac:spMkLst>
            <pc:docMk/>
            <pc:sldMk cId="799825291" sldId="266"/>
            <ac:spMk id="28" creationId="{B02E3872-C6B8-4424-9BE9-10FCDEB2DD64}"/>
          </ac:spMkLst>
        </pc:spChg>
        <pc:spChg chg="add mod">
          <ac:chgData name="喜稀 清水" userId="b52c134f25118481" providerId="LiveId" clId="{A0AFDA0A-7A19-4FBF-A600-C08858D0070B}" dt="2026-09-25T07:22:19.656" v="1707" actId="1076"/>
          <ac:spMkLst>
            <pc:docMk/>
            <pc:sldMk cId="799825291" sldId="266"/>
            <ac:spMk id="29" creationId="{D50196A8-2019-4560-B3D4-D3903B038A8C}"/>
          </ac:spMkLst>
        </pc:spChg>
        <pc:spChg chg="add mod">
          <ac:chgData name="喜稀 清水" userId="b52c134f25118481" providerId="LiveId" clId="{A0AFDA0A-7A19-4FBF-A600-C08858D0070B}" dt="2026-09-25T07:22:19.656" v="1707" actId="1076"/>
          <ac:spMkLst>
            <pc:docMk/>
            <pc:sldMk cId="799825291" sldId="266"/>
            <ac:spMk id="30" creationId="{55D9CF51-BA43-479B-82EB-A4FA47FBB5DE}"/>
          </ac:spMkLst>
        </pc:spChg>
        <pc:spChg chg="add mod">
          <ac:chgData name="喜稀 清水" userId="b52c134f25118481" providerId="LiveId" clId="{A0AFDA0A-7A19-4FBF-A600-C08858D0070B}" dt="2026-09-25T07:22:31.138" v="1709" actId="1076"/>
          <ac:spMkLst>
            <pc:docMk/>
            <pc:sldMk cId="799825291" sldId="266"/>
            <ac:spMk id="31" creationId="{6680AD33-E87C-49B2-A643-75A150629112}"/>
          </ac:spMkLst>
        </pc:spChg>
        <pc:spChg chg="add mod">
          <ac:chgData name="喜稀 清水" userId="b52c134f25118481" providerId="LiveId" clId="{A0AFDA0A-7A19-4FBF-A600-C08858D0070B}" dt="2026-09-25T07:22:41.827" v="1711" actId="1076"/>
          <ac:spMkLst>
            <pc:docMk/>
            <pc:sldMk cId="799825291" sldId="266"/>
            <ac:spMk id="32" creationId="{67396781-2211-4ACB-892B-E5DB3EEE0C1C}"/>
          </ac:spMkLst>
        </pc:spChg>
        <pc:spChg chg="add mod">
          <ac:chgData name="喜稀 清水" userId="b52c134f25118481" providerId="LiveId" clId="{A0AFDA0A-7A19-4FBF-A600-C08858D0070B}" dt="2026-09-25T07:24:18.303" v="1726" actId="1076"/>
          <ac:spMkLst>
            <pc:docMk/>
            <pc:sldMk cId="799825291" sldId="266"/>
            <ac:spMk id="33" creationId="{766D4E4B-1D32-4D41-930F-866D87D41C83}"/>
          </ac:spMkLst>
        </pc:spChg>
        <pc:spChg chg="add mod">
          <ac:chgData name="喜稀 清水" userId="b52c134f25118481" providerId="LiveId" clId="{A0AFDA0A-7A19-4FBF-A600-C08858D0070B}" dt="2026-09-25T07:24:18.303" v="1726" actId="1076"/>
          <ac:spMkLst>
            <pc:docMk/>
            <pc:sldMk cId="799825291" sldId="266"/>
            <ac:spMk id="34" creationId="{01B5D69B-F20B-4ED5-9B5B-12A7C89A304E}"/>
          </ac:spMkLst>
        </pc:spChg>
        <pc:spChg chg="add mod">
          <ac:chgData name="喜稀 清水" userId="b52c134f25118481" providerId="LiveId" clId="{A0AFDA0A-7A19-4FBF-A600-C08858D0070B}" dt="2026-09-25T07:24:36.206" v="1727" actId="1076"/>
          <ac:spMkLst>
            <pc:docMk/>
            <pc:sldMk cId="799825291" sldId="266"/>
            <ac:spMk id="35" creationId="{601664A7-EBF8-4847-9ADB-2646E837269F}"/>
          </ac:spMkLst>
        </pc:spChg>
        <pc:spChg chg="add mod">
          <ac:chgData name="喜稀 清水" userId="b52c134f25118481" providerId="LiveId" clId="{A0AFDA0A-7A19-4FBF-A600-C08858D0070B}" dt="2026-09-25T07:24:18.303" v="1726" actId="1076"/>
          <ac:spMkLst>
            <pc:docMk/>
            <pc:sldMk cId="799825291" sldId="266"/>
            <ac:spMk id="36" creationId="{D480E339-7D55-47B2-9F36-1AB25F3C8B1D}"/>
          </ac:spMkLst>
        </pc:spChg>
        <pc:spChg chg="add mod">
          <ac:chgData name="喜稀 清水" userId="b52c134f25118481" providerId="LiveId" clId="{A0AFDA0A-7A19-4FBF-A600-C08858D0070B}" dt="2026-09-25T07:24:18.303" v="1726" actId="1076"/>
          <ac:spMkLst>
            <pc:docMk/>
            <pc:sldMk cId="799825291" sldId="266"/>
            <ac:spMk id="37" creationId="{39BC9922-86EF-4CAB-9C4D-FC6FA9A60125}"/>
          </ac:spMkLst>
        </pc:spChg>
        <pc:spChg chg="add mod">
          <ac:chgData name="喜稀 清水" userId="b52c134f25118481" providerId="LiveId" clId="{A0AFDA0A-7A19-4FBF-A600-C08858D0070B}" dt="2026-09-25T07:24:36.206" v="1727" actId="1076"/>
          <ac:spMkLst>
            <pc:docMk/>
            <pc:sldMk cId="799825291" sldId="266"/>
            <ac:spMk id="38" creationId="{56D2B705-0679-4913-A510-833E88D0E1F6}"/>
          </ac:spMkLst>
        </pc:spChg>
        <pc:spChg chg="add del mod">
          <ac:chgData name="喜稀 清水" userId="b52c134f25118481" providerId="LiveId" clId="{A0AFDA0A-7A19-4FBF-A600-C08858D0070B}" dt="2026-09-25T07:23:38.361" v="1721"/>
          <ac:spMkLst>
            <pc:docMk/>
            <pc:sldMk cId="799825291" sldId="266"/>
            <ac:spMk id="39" creationId="{BA633D54-22CC-46E7-B208-15E4141E797F}"/>
          </ac:spMkLst>
        </pc:spChg>
        <pc:spChg chg="add del mod">
          <ac:chgData name="喜稀 清水" userId="b52c134f25118481" providerId="LiveId" clId="{A0AFDA0A-7A19-4FBF-A600-C08858D0070B}" dt="2026-09-25T07:23:38.361" v="1721"/>
          <ac:spMkLst>
            <pc:docMk/>
            <pc:sldMk cId="799825291" sldId="266"/>
            <ac:spMk id="40" creationId="{AB9AF6FB-ADC0-4276-9642-309747580819}"/>
          </ac:spMkLst>
        </pc:spChg>
        <pc:spChg chg="add del mod">
          <ac:chgData name="喜稀 清水" userId="b52c134f25118481" providerId="LiveId" clId="{A0AFDA0A-7A19-4FBF-A600-C08858D0070B}" dt="2026-09-25T07:23:38.361" v="1721"/>
          <ac:spMkLst>
            <pc:docMk/>
            <pc:sldMk cId="799825291" sldId="266"/>
            <ac:spMk id="41" creationId="{84187DED-AEA5-44F1-AC81-846BD6874EEF}"/>
          </ac:spMkLst>
        </pc:spChg>
        <pc:spChg chg="add mod">
          <ac:chgData name="喜稀 清水" userId="b52c134f25118481" providerId="LiveId" clId="{A0AFDA0A-7A19-4FBF-A600-C08858D0070B}" dt="2026-09-25T07:24:18.303" v="1726" actId="1076"/>
          <ac:spMkLst>
            <pc:docMk/>
            <pc:sldMk cId="799825291" sldId="266"/>
            <ac:spMk id="42" creationId="{90563FE0-E8F4-467B-9EAA-056662708371}"/>
          </ac:spMkLst>
        </pc:spChg>
        <pc:spChg chg="add mod">
          <ac:chgData name="喜稀 清水" userId="b52c134f25118481" providerId="LiveId" clId="{A0AFDA0A-7A19-4FBF-A600-C08858D0070B}" dt="2026-09-25T07:24:18.303" v="1726" actId="1076"/>
          <ac:spMkLst>
            <pc:docMk/>
            <pc:sldMk cId="799825291" sldId="266"/>
            <ac:spMk id="43" creationId="{A437BB4F-5122-4223-A58B-4CDF65DD35B3}"/>
          </ac:spMkLst>
        </pc:spChg>
        <pc:spChg chg="add mod">
          <ac:chgData name="喜稀 清水" userId="b52c134f25118481" providerId="LiveId" clId="{A0AFDA0A-7A19-4FBF-A600-C08858D0070B}" dt="2026-09-25T07:24:36.206" v="1727" actId="1076"/>
          <ac:spMkLst>
            <pc:docMk/>
            <pc:sldMk cId="799825291" sldId="266"/>
            <ac:spMk id="44" creationId="{4641E284-D498-42E7-9FAA-9A5AC9ABFC4F}"/>
          </ac:spMkLst>
        </pc:spChg>
        <pc:spChg chg="add mod">
          <ac:chgData name="喜稀 清水" userId="b52c134f25118481" providerId="LiveId" clId="{A0AFDA0A-7A19-4FBF-A600-C08858D0070B}" dt="2026-09-25T07:24:02.628" v="1725" actId="571"/>
          <ac:spMkLst>
            <pc:docMk/>
            <pc:sldMk cId="799825291" sldId="266"/>
            <ac:spMk id="45" creationId="{E2FEE4D6-DB33-4F74-8983-BAB7658CA844}"/>
          </ac:spMkLst>
        </pc:spChg>
        <pc:spChg chg="add mod">
          <ac:chgData name="喜稀 清水" userId="b52c134f25118481" providerId="LiveId" clId="{A0AFDA0A-7A19-4FBF-A600-C08858D0070B}" dt="2026-09-25T07:24:02.628" v="1725" actId="571"/>
          <ac:spMkLst>
            <pc:docMk/>
            <pc:sldMk cId="799825291" sldId="266"/>
            <ac:spMk id="46" creationId="{24C32988-7876-4509-BA45-6D1618C797BC}"/>
          </ac:spMkLst>
        </pc:spChg>
        <pc:spChg chg="add mod">
          <ac:chgData name="喜稀 清水" userId="b52c134f25118481" providerId="LiveId" clId="{A0AFDA0A-7A19-4FBF-A600-C08858D0070B}" dt="2026-09-25T07:24:02.628" v="1725" actId="571"/>
          <ac:spMkLst>
            <pc:docMk/>
            <pc:sldMk cId="799825291" sldId="266"/>
            <ac:spMk id="47" creationId="{D0776431-8455-4BF1-A863-6299F77FF3FB}"/>
          </ac:spMkLst>
        </pc:spChg>
        <pc:spChg chg="add mod">
          <ac:chgData name="喜稀 清水" userId="b52c134f25118481" providerId="LiveId" clId="{A0AFDA0A-7A19-4FBF-A600-C08858D0070B}" dt="2026-09-25T07:26:56.769" v="1729" actId="1076"/>
          <ac:spMkLst>
            <pc:docMk/>
            <pc:sldMk cId="799825291" sldId="266"/>
            <ac:spMk id="48" creationId="{8133E164-FFD3-40C3-8330-27BDF1D3958B}"/>
          </ac:spMkLst>
        </pc:spChg>
        <pc:spChg chg="add mod">
          <ac:chgData name="喜稀 清水" userId="b52c134f25118481" providerId="LiveId" clId="{A0AFDA0A-7A19-4FBF-A600-C08858D0070B}" dt="2026-09-25T07:33:42.434" v="1731" actId="1076"/>
          <ac:spMkLst>
            <pc:docMk/>
            <pc:sldMk cId="799825291" sldId="266"/>
            <ac:spMk id="49" creationId="{EC9745F2-F077-46A9-85E6-C4238023C6EA}"/>
          </ac:spMkLst>
        </pc:spChg>
        <pc:spChg chg="add mod">
          <ac:chgData name="喜稀 清水" userId="b52c134f25118481" providerId="LiveId" clId="{A0AFDA0A-7A19-4FBF-A600-C08858D0070B}" dt="2026-09-25T07:33:42.434" v="1731" actId="1076"/>
          <ac:spMkLst>
            <pc:docMk/>
            <pc:sldMk cId="799825291" sldId="266"/>
            <ac:spMk id="50" creationId="{1A31B06F-24C0-4561-8646-B11937D25F63}"/>
          </ac:spMkLst>
        </pc:spChg>
        <pc:spChg chg="add mod">
          <ac:chgData name="喜稀 清水" userId="b52c134f25118481" providerId="LiveId" clId="{A0AFDA0A-7A19-4FBF-A600-C08858D0070B}" dt="2026-09-25T07:33:42.434" v="1731" actId="1076"/>
          <ac:spMkLst>
            <pc:docMk/>
            <pc:sldMk cId="799825291" sldId="266"/>
            <ac:spMk id="51" creationId="{A6A8088C-7019-4274-96EB-876840F00F4F}"/>
          </ac:spMkLst>
        </pc:spChg>
        <pc:spChg chg="add mod">
          <ac:chgData name="喜稀 清水" userId="b52c134f25118481" providerId="LiveId" clId="{A0AFDA0A-7A19-4FBF-A600-C08858D0070B}" dt="2026-09-25T07:33:42.434" v="1731" actId="1076"/>
          <ac:spMkLst>
            <pc:docMk/>
            <pc:sldMk cId="799825291" sldId="266"/>
            <ac:spMk id="52" creationId="{A1C80733-0964-4A93-8898-207D0BC39249}"/>
          </ac:spMkLst>
        </pc:spChg>
        <pc:spChg chg="add mod">
          <ac:chgData name="喜稀 清水" userId="b52c134f25118481" providerId="LiveId" clId="{A0AFDA0A-7A19-4FBF-A600-C08858D0070B}" dt="2026-09-25T07:34:01.456" v="1734" actId="1076"/>
          <ac:spMkLst>
            <pc:docMk/>
            <pc:sldMk cId="799825291" sldId="266"/>
            <ac:spMk id="53" creationId="{9C8D4D77-45EB-4037-AF69-60B7B9DE2578}"/>
          </ac:spMkLst>
        </pc:spChg>
        <pc:spChg chg="add mod">
          <ac:chgData name="喜稀 清水" userId="b52c134f25118481" providerId="LiveId" clId="{A0AFDA0A-7A19-4FBF-A600-C08858D0070B}" dt="2026-09-25T07:34:22.475" v="1737" actId="1076"/>
          <ac:spMkLst>
            <pc:docMk/>
            <pc:sldMk cId="799825291" sldId="266"/>
            <ac:spMk id="54" creationId="{B83CD207-0531-4517-8EE1-39A80BEA2378}"/>
          </ac:spMkLst>
        </pc:spChg>
        <pc:spChg chg="add mod">
          <ac:chgData name="喜稀 清水" userId="b52c134f25118481" providerId="LiveId" clId="{A0AFDA0A-7A19-4FBF-A600-C08858D0070B}" dt="2026-09-25T07:34:22.475" v="1737" actId="1076"/>
          <ac:spMkLst>
            <pc:docMk/>
            <pc:sldMk cId="799825291" sldId="266"/>
            <ac:spMk id="55" creationId="{18096F59-D5DB-4C88-AB45-0D2CA6671AAC}"/>
          </ac:spMkLst>
        </pc:spChg>
        <pc:spChg chg="add mod">
          <ac:chgData name="喜稀 清水" userId="b52c134f25118481" providerId="LiveId" clId="{A0AFDA0A-7A19-4FBF-A600-C08858D0070B}" dt="2026-09-25T07:34:22.475" v="1737" actId="1076"/>
          <ac:spMkLst>
            <pc:docMk/>
            <pc:sldMk cId="799825291" sldId="266"/>
            <ac:spMk id="56" creationId="{BE4BB466-4B0E-4098-93A4-64B4A3E3CFD5}"/>
          </ac:spMkLst>
        </pc:spChg>
        <pc:spChg chg="add mod">
          <ac:chgData name="喜稀 清水" userId="b52c134f25118481" providerId="LiveId" clId="{A0AFDA0A-7A19-4FBF-A600-C08858D0070B}" dt="2026-09-25T07:34:22.475" v="1737" actId="1076"/>
          <ac:spMkLst>
            <pc:docMk/>
            <pc:sldMk cId="799825291" sldId="266"/>
            <ac:spMk id="57" creationId="{272156BB-C615-4E1A-A5E0-DC6F7FCAD944}"/>
          </ac:spMkLst>
        </pc:spChg>
        <pc:spChg chg="add mod">
          <ac:chgData name="喜稀 清水" userId="b52c134f25118481" providerId="LiveId" clId="{A0AFDA0A-7A19-4FBF-A600-C08858D0070B}" dt="2026-09-25T07:35:06.908" v="1739" actId="1076"/>
          <ac:spMkLst>
            <pc:docMk/>
            <pc:sldMk cId="799825291" sldId="266"/>
            <ac:spMk id="58" creationId="{4AF14336-7182-449E-8A6C-1DA262DB9CED}"/>
          </ac:spMkLst>
        </pc:spChg>
        <pc:spChg chg="add mod">
          <ac:chgData name="喜稀 清水" userId="b52c134f25118481" providerId="LiveId" clId="{A0AFDA0A-7A19-4FBF-A600-C08858D0070B}" dt="2026-09-25T07:39:09.082" v="1741" actId="1076"/>
          <ac:spMkLst>
            <pc:docMk/>
            <pc:sldMk cId="799825291" sldId="266"/>
            <ac:spMk id="59" creationId="{71C452EE-6A57-45B7-A931-F78AC50D5E3B}"/>
          </ac:spMkLst>
        </pc:spChg>
        <pc:spChg chg="add mod">
          <ac:chgData name="喜稀 清水" userId="b52c134f25118481" providerId="LiveId" clId="{A0AFDA0A-7A19-4FBF-A600-C08858D0070B}" dt="2026-09-25T07:39:09.082" v="1741" actId="1076"/>
          <ac:spMkLst>
            <pc:docMk/>
            <pc:sldMk cId="799825291" sldId="266"/>
            <ac:spMk id="60" creationId="{C23BCA6D-C3A9-4B12-8931-7DB45B847923}"/>
          </ac:spMkLst>
        </pc:spChg>
        <pc:spChg chg="add mod">
          <ac:chgData name="喜稀 清水" userId="b52c134f25118481" providerId="LiveId" clId="{A0AFDA0A-7A19-4FBF-A600-C08858D0070B}" dt="2026-09-25T07:39:09.082" v="1741" actId="1076"/>
          <ac:spMkLst>
            <pc:docMk/>
            <pc:sldMk cId="799825291" sldId="266"/>
            <ac:spMk id="61" creationId="{6679C5E1-7257-4939-95F0-A781C1580BBE}"/>
          </ac:spMkLst>
        </pc:spChg>
        <pc:spChg chg="add mod">
          <ac:chgData name="喜稀 清水" userId="b52c134f25118481" providerId="LiveId" clId="{A0AFDA0A-7A19-4FBF-A600-C08858D0070B}" dt="2026-09-25T07:39:09.082" v="1741" actId="1076"/>
          <ac:spMkLst>
            <pc:docMk/>
            <pc:sldMk cId="799825291" sldId="266"/>
            <ac:spMk id="62" creationId="{CDFD0359-F3E1-4507-B00B-38F30C7FE459}"/>
          </ac:spMkLst>
        </pc:spChg>
        <pc:spChg chg="add mod">
          <ac:chgData name="喜稀 清水" userId="b52c134f25118481" providerId="LiveId" clId="{A0AFDA0A-7A19-4FBF-A600-C08858D0070B}" dt="2026-09-25T07:39:09.082" v="1741" actId="1076"/>
          <ac:spMkLst>
            <pc:docMk/>
            <pc:sldMk cId="799825291" sldId="266"/>
            <ac:spMk id="63" creationId="{C8A27D68-950A-4F5D-994E-CC679C6C505C}"/>
          </ac:spMkLst>
        </pc:spChg>
        <pc:spChg chg="add mod">
          <ac:chgData name="喜稀 清水" userId="b52c134f25118481" providerId="LiveId" clId="{A0AFDA0A-7A19-4FBF-A600-C08858D0070B}" dt="2026-09-25T07:40:12.951" v="1750" actId="1076"/>
          <ac:spMkLst>
            <pc:docMk/>
            <pc:sldMk cId="799825291" sldId="266"/>
            <ac:spMk id="64" creationId="{C2269A6E-3BAD-4B42-8598-7FB51E75711F}"/>
          </ac:spMkLst>
        </pc:spChg>
        <pc:spChg chg="add mod">
          <ac:chgData name="喜稀 清水" userId="b52c134f25118481" providerId="LiveId" clId="{A0AFDA0A-7A19-4FBF-A600-C08858D0070B}" dt="2026-09-25T07:40:28.498" v="1752" actId="1076"/>
          <ac:spMkLst>
            <pc:docMk/>
            <pc:sldMk cId="799825291" sldId="266"/>
            <ac:spMk id="65" creationId="{3DBE4BAA-9959-4309-B980-5BD20BBE5A3F}"/>
          </ac:spMkLst>
        </pc:spChg>
        <pc:spChg chg="add mod">
          <ac:chgData name="喜稀 清水" userId="b52c134f25118481" providerId="LiveId" clId="{A0AFDA0A-7A19-4FBF-A600-C08858D0070B}" dt="2026-09-25T07:40:28.498" v="1752" actId="1076"/>
          <ac:spMkLst>
            <pc:docMk/>
            <pc:sldMk cId="799825291" sldId="266"/>
            <ac:spMk id="66" creationId="{3BEF3238-2CA1-4D63-9C01-791380CF7EBD}"/>
          </ac:spMkLst>
        </pc:spChg>
        <pc:spChg chg="add mod">
          <ac:chgData name="喜稀 清水" userId="b52c134f25118481" providerId="LiveId" clId="{A0AFDA0A-7A19-4FBF-A600-C08858D0070B}" dt="2026-09-25T07:40:28.498" v="1752" actId="1076"/>
          <ac:spMkLst>
            <pc:docMk/>
            <pc:sldMk cId="799825291" sldId="266"/>
            <ac:spMk id="67" creationId="{5FDC0C4C-3BED-4D17-9C87-E61B094C663B}"/>
          </ac:spMkLst>
        </pc:spChg>
        <pc:spChg chg="add mod">
          <ac:chgData name="喜稀 清水" userId="b52c134f25118481" providerId="LiveId" clId="{A0AFDA0A-7A19-4FBF-A600-C08858D0070B}" dt="2026-09-25T07:40:28.498" v="1752" actId="1076"/>
          <ac:spMkLst>
            <pc:docMk/>
            <pc:sldMk cId="799825291" sldId="266"/>
            <ac:spMk id="68" creationId="{0CE1DC97-B1D4-4C4D-9AFE-5C9D8A614609}"/>
          </ac:spMkLst>
        </pc:spChg>
        <pc:spChg chg="add mod">
          <ac:chgData name="喜稀 清水" userId="b52c134f25118481" providerId="LiveId" clId="{A0AFDA0A-7A19-4FBF-A600-C08858D0070B}" dt="2026-09-25T07:40:44.750" v="1754" actId="1076"/>
          <ac:spMkLst>
            <pc:docMk/>
            <pc:sldMk cId="799825291" sldId="266"/>
            <ac:spMk id="69" creationId="{0C88E753-3973-4AD9-9496-66C7E8CB5D94}"/>
          </ac:spMkLst>
        </pc:spChg>
        <pc:spChg chg="add mod">
          <ac:chgData name="喜稀 清水" userId="b52c134f25118481" providerId="LiveId" clId="{A0AFDA0A-7A19-4FBF-A600-C08858D0070B}" dt="2026-09-25T07:41:23.213" v="1758" actId="1076"/>
          <ac:spMkLst>
            <pc:docMk/>
            <pc:sldMk cId="799825291" sldId="266"/>
            <ac:spMk id="70" creationId="{13A15E10-A577-476C-9CF0-60DAFCE47E82}"/>
          </ac:spMkLst>
        </pc:spChg>
        <pc:spChg chg="add mod">
          <ac:chgData name="喜稀 清水" userId="b52c134f25118481" providerId="LiveId" clId="{A0AFDA0A-7A19-4FBF-A600-C08858D0070B}" dt="2026-09-25T07:43:19.365" v="1761" actId="1076"/>
          <ac:spMkLst>
            <pc:docMk/>
            <pc:sldMk cId="799825291" sldId="266"/>
            <ac:spMk id="71" creationId="{BF984166-416A-469A-91D4-97DAE787D68C}"/>
          </ac:spMkLst>
        </pc:spChg>
        <pc:spChg chg="add mod">
          <ac:chgData name="喜稀 清水" userId="b52c134f25118481" providerId="LiveId" clId="{A0AFDA0A-7A19-4FBF-A600-C08858D0070B}" dt="2026-09-25T07:43:19.365" v="1761" actId="1076"/>
          <ac:spMkLst>
            <pc:docMk/>
            <pc:sldMk cId="799825291" sldId="266"/>
            <ac:spMk id="72" creationId="{228E47FB-853E-4E6C-B9FA-F5B66905B035}"/>
          </ac:spMkLst>
        </pc:spChg>
        <pc:spChg chg="add mod">
          <ac:chgData name="喜稀 清水" userId="b52c134f25118481" providerId="LiveId" clId="{A0AFDA0A-7A19-4FBF-A600-C08858D0070B}" dt="2026-09-25T07:43:19.365" v="1761" actId="1076"/>
          <ac:spMkLst>
            <pc:docMk/>
            <pc:sldMk cId="799825291" sldId="266"/>
            <ac:spMk id="73" creationId="{D481F6A1-8A6B-4C62-BBC7-2F2B79868FBD}"/>
          </ac:spMkLst>
        </pc:spChg>
        <pc:spChg chg="add mod">
          <ac:chgData name="喜稀 清水" userId="b52c134f25118481" providerId="LiveId" clId="{A0AFDA0A-7A19-4FBF-A600-C08858D0070B}" dt="2026-10-15T00:25:01.912" v="1767" actId="1076"/>
          <ac:spMkLst>
            <pc:docMk/>
            <pc:sldMk cId="799825291" sldId="266"/>
            <ac:spMk id="74" creationId="{C727D303-9175-442B-BE75-48D0D7928204}"/>
          </ac:spMkLst>
        </pc:spChg>
        <pc:spChg chg="add mod">
          <ac:chgData name="喜稀 清水" userId="b52c134f25118481" providerId="LiveId" clId="{A0AFDA0A-7A19-4FBF-A600-C08858D0070B}" dt="2026-10-15T00:25:01.912" v="1767" actId="1076"/>
          <ac:spMkLst>
            <pc:docMk/>
            <pc:sldMk cId="799825291" sldId="266"/>
            <ac:spMk id="75" creationId="{2026ED1E-76F3-4635-9F1D-0FCBAEBDF6CD}"/>
          </ac:spMkLst>
        </pc:spChg>
        <pc:spChg chg="add mod">
          <ac:chgData name="喜稀 清水" userId="b52c134f25118481" providerId="LiveId" clId="{A0AFDA0A-7A19-4FBF-A600-C08858D0070B}" dt="2026-10-15T00:25:21.827" v="1769" actId="1076"/>
          <ac:spMkLst>
            <pc:docMk/>
            <pc:sldMk cId="799825291" sldId="266"/>
            <ac:spMk id="76" creationId="{62B40E52-0007-4740-A72D-B56F0C5491BB}"/>
          </ac:spMkLst>
        </pc:spChg>
        <pc:spChg chg="add mod">
          <ac:chgData name="喜稀 清水" userId="b52c134f25118481" providerId="LiveId" clId="{A0AFDA0A-7A19-4FBF-A600-C08858D0070B}" dt="2026-10-15T00:25:44.934" v="1772" actId="1076"/>
          <ac:spMkLst>
            <pc:docMk/>
            <pc:sldMk cId="799825291" sldId="266"/>
            <ac:spMk id="77" creationId="{C6C40841-79DE-4EC2-A04A-6A2E4113C80D}"/>
          </ac:spMkLst>
        </pc:spChg>
        <pc:spChg chg="add mod">
          <ac:chgData name="喜稀 清水" userId="b52c134f25118481" providerId="LiveId" clId="{A0AFDA0A-7A19-4FBF-A600-C08858D0070B}" dt="2026-10-15T00:25:44.934" v="1772" actId="1076"/>
          <ac:spMkLst>
            <pc:docMk/>
            <pc:sldMk cId="799825291" sldId="266"/>
            <ac:spMk id="78" creationId="{7AD61A0B-C41D-4DC5-8B01-8FEB39705156}"/>
          </ac:spMkLst>
        </pc:spChg>
        <pc:spChg chg="add mod">
          <ac:chgData name="喜稀 清水" userId="b52c134f25118481" providerId="LiveId" clId="{A0AFDA0A-7A19-4FBF-A600-C08858D0070B}" dt="2026-10-15T00:25:44.934" v="1772" actId="1076"/>
          <ac:spMkLst>
            <pc:docMk/>
            <pc:sldMk cId="799825291" sldId="266"/>
            <ac:spMk id="79" creationId="{B5F3E3D2-E367-4A3C-B427-C3428F5DCB18}"/>
          </ac:spMkLst>
        </pc:spChg>
        <pc:spChg chg="add mod">
          <ac:chgData name="喜稀 清水" userId="b52c134f25118481" providerId="LiveId" clId="{A0AFDA0A-7A19-4FBF-A600-C08858D0070B}" dt="2026-10-15T00:25:44.934" v="1772" actId="1076"/>
          <ac:spMkLst>
            <pc:docMk/>
            <pc:sldMk cId="799825291" sldId="266"/>
            <ac:spMk id="80" creationId="{40C82502-27C1-4472-B14A-11857B920F4E}"/>
          </ac:spMkLst>
        </pc:spChg>
      </pc:sldChg>
      <pc:sldChg chg="addSp delSp modSp add mod ord">
        <pc:chgData name="喜稀 清水" userId="b52c134f25118481" providerId="LiveId" clId="{A0AFDA0A-7A19-4FBF-A600-C08858D0070B}" dt="2026-10-16T07:24:42.354" v="2483" actId="14100"/>
        <pc:sldMkLst>
          <pc:docMk/>
          <pc:sldMk cId="4172473381" sldId="267"/>
        </pc:sldMkLst>
        <pc:spChg chg="mod">
          <ac:chgData name="喜稀 清水" userId="b52c134f25118481" providerId="LiveId" clId="{A0AFDA0A-7A19-4FBF-A600-C08858D0070B}" dt="2026-10-16T06:38:58.092" v="2202" actId="20577"/>
          <ac:spMkLst>
            <pc:docMk/>
            <pc:sldMk cId="4172473381" sldId="267"/>
            <ac:spMk id="2" creationId="{CB318D6C-C8CE-4807-B7A6-97ECEA2746A5}"/>
          </ac:spMkLst>
        </pc:spChg>
        <pc:spChg chg="del mod">
          <ac:chgData name="喜稀 清水" userId="b52c134f25118481" providerId="LiveId" clId="{A0AFDA0A-7A19-4FBF-A600-C08858D0070B}" dt="2026-10-15T00:31:19.203" v="1778" actId="478"/>
          <ac:spMkLst>
            <pc:docMk/>
            <pc:sldMk cId="4172473381" sldId="267"/>
            <ac:spMk id="3" creationId="{8CB6A4EC-9DA7-487D-BB90-304B4E28E078}"/>
          </ac:spMkLst>
        </pc:spChg>
        <pc:spChg chg="add del mod">
          <ac:chgData name="喜稀 清水" userId="b52c134f25118481" providerId="LiveId" clId="{A0AFDA0A-7A19-4FBF-A600-C08858D0070B}" dt="2026-10-15T00:31:23.033" v="1779" actId="478"/>
          <ac:spMkLst>
            <pc:docMk/>
            <pc:sldMk cId="4172473381" sldId="267"/>
            <ac:spMk id="5" creationId="{64A4C333-3D5E-43AC-A933-C86209442142}"/>
          </ac:spMkLst>
        </pc:spChg>
        <pc:spChg chg="add del mod">
          <ac:chgData name="喜稀 清水" userId="b52c134f25118481" providerId="LiveId" clId="{A0AFDA0A-7A19-4FBF-A600-C08858D0070B}" dt="2026-10-15T00:37:35.871" v="1799"/>
          <ac:spMkLst>
            <pc:docMk/>
            <pc:sldMk cId="4172473381" sldId="267"/>
            <ac:spMk id="16" creationId="{2B4CD684-E030-4D75-B5C7-826AB8DD1374}"/>
          </ac:spMkLst>
        </pc:spChg>
        <pc:spChg chg="add mod">
          <ac:chgData name="喜稀 清水" userId="b52c134f25118481" providerId="LiveId" clId="{A0AFDA0A-7A19-4FBF-A600-C08858D0070B}" dt="2026-10-15T04:39:11.327" v="1889" actId="1076"/>
          <ac:spMkLst>
            <pc:docMk/>
            <pc:sldMk cId="4172473381" sldId="267"/>
            <ac:spMk id="17" creationId="{748E4135-F99D-41DE-B883-BCA8492E9F15}"/>
          </ac:spMkLst>
        </pc:spChg>
        <pc:spChg chg="add mod">
          <ac:chgData name="喜稀 清水" userId="b52c134f25118481" providerId="LiveId" clId="{A0AFDA0A-7A19-4FBF-A600-C08858D0070B}" dt="2026-10-15T00:40:56.483" v="1862" actId="1076"/>
          <ac:spMkLst>
            <pc:docMk/>
            <pc:sldMk cId="4172473381" sldId="267"/>
            <ac:spMk id="22" creationId="{2D4A7E28-BAF6-474F-AF3D-7D871C2026E2}"/>
          </ac:spMkLst>
        </pc:spChg>
        <pc:spChg chg="add mod">
          <ac:chgData name="喜稀 清水" userId="b52c134f25118481" providerId="LiveId" clId="{A0AFDA0A-7A19-4FBF-A600-C08858D0070B}" dt="2026-10-15T04:39:19.861" v="1890" actId="1076"/>
          <ac:spMkLst>
            <pc:docMk/>
            <pc:sldMk cId="4172473381" sldId="267"/>
            <ac:spMk id="31" creationId="{4E0EDE9F-8F7C-460B-9F9C-462BFBED87AD}"/>
          </ac:spMkLst>
        </pc:spChg>
        <pc:spChg chg="add mod">
          <ac:chgData name="喜稀 清水" userId="b52c134f25118481" providerId="LiveId" clId="{A0AFDA0A-7A19-4FBF-A600-C08858D0070B}" dt="2026-10-16T07:24:32.334" v="2481" actId="1076"/>
          <ac:spMkLst>
            <pc:docMk/>
            <pc:sldMk cId="4172473381" sldId="267"/>
            <ac:spMk id="35" creationId="{703E263E-0349-45A9-B1D6-4319CB4E308B}"/>
          </ac:spMkLst>
        </pc:spChg>
        <pc:picChg chg="add mod">
          <ac:chgData name="喜稀 清水" userId="b52c134f25118481" providerId="LiveId" clId="{A0AFDA0A-7A19-4FBF-A600-C08858D0070B}" dt="2026-10-15T00:31:44.352" v="1782" actId="1076"/>
          <ac:picMkLst>
            <pc:docMk/>
            <pc:sldMk cId="4172473381" sldId="267"/>
            <ac:picMk id="7" creationId="{3B6F2A9B-7F96-4266-88AF-1BF6C7D1D50D}"/>
          </ac:picMkLst>
        </pc:picChg>
        <pc:cxnChg chg="add mod">
          <ac:chgData name="喜稀 清水" userId="b52c134f25118481" providerId="LiveId" clId="{A0AFDA0A-7A19-4FBF-A600-C08858D0070B}" dt="2026-10-15T00:37:16.969" v="1795" actId="14100"/>
          <ac:cxnSpMkLst>
            <pc:docMk/>
            <pc:sldMk cId="4172473381" sldId="267"/>
            <ac:cxnSpMk id="9" creationId="{C310861C-82BE-49DC-9DB6-5FD69A5970F9}"/>
          </ac:cxnSpMkLst>
        </pc:cxnChg>
        <pc:cxnChg chg="add mod">
          <ac:chgData name="喜稀 清水" userId="b52c134f25118481" providerId="LiveId" clId="{A0AFDA0A-7A19-4FBF-A600-C08858D0070B}" dt="2026-10-15T00:40:51.307" v="1861" actId="14100"/>
          <ac:cxnSpMkLst>
            <pc:docMk/>
            <pc:sldMk cId="4172473381" sldId="267"/>
            <ac:cxnSpMk id="18" creationId="{B2C4509B-2F02-40EB-A79B-9775C996FF7A}"/>
          </ac:cxnSpMkLst>
        </pc:cxnChg>
        <pc:cxnChg chg="add mod">
          <ac:chgData name="喜稀 清水" userId="b52c134f25118481" providerId="LiveId" clId="{A0AFDA0A-7A19-4FBF-A600-C08858D0070B}" dt="2026-10-15T04:38:42.756" v="1870" actId="14100"/>
          <ac:cxnSpMkLst>
            <pc:docMk/>
            <pc:sldMk cId="4172473381" sldId="267"/>
            <ac:cxnSpMk id="25" creationId="{A6ED4151-6E84-4819-B201-BAFBFF6E6FDB}"/>
          </ac:cxnSpMkLst>
        </pc:cxnChg>
        <pc:cxnChg chg="add mod">
          <ac:chgData name="喜稀 清水" userId="b52c134f25118481" providerId="LiveId" clId="{A0AFDA0A-7A19-4FBF-A600-C08858D0070B}" dt="2026-10-16T07:24:42.354" v="2483" actId="14100"/>
          <ac:cxnSpMkLst>
            <pc:docMk/>
            <pc:sldMk cId="4172473381" sldId="267"/>
            <ac:cxnSpMk id="32" creationId="{46540779-49E3-49C7-A9C4-2D2C10F66732}"/>
          </ac:cxnSpMkLst>
        </pc:cxnChg>
      </pc:sldChg>
      <pc:sldChg chg="addSp modSp add mod">
        <pc:chgData name="喜稀 清水" userId="b52c134f25118481" providerId="LiveId" clId="{A0AFDA0A-7A19-4FBF-A600-C08858D0070B}" dt="2026-10-16T07:19:30.899" v="2409" actId="1076"/>
        <pc:sldMkLst>
          <pc:docMk/>
          <pc:sldMk cId="2297108483" sldId="268"/>
        </pc:sldMkLst>
        <pc:spChg chg="mod">
          <ac:chgData name="喜稀 清水" userId="b52c134f25118481" providerId="LiveId" clId="{A0AFDA0A-7A19-4FBF-A600-C08858D0070B}" dt="2026-10-16T07:13:15.922" v="2381" actId="1076"/>
          <ac:spMkLst>
            <pc:docMk/>
            <pc:sldMk cId="2297108483" sldId="268"/>
            <ac:spMk id="3" creationId="{8CB6A4EC-9DA7-487D-BB90-304B4E28E078}"/>
          </ac:spMkLst>
        </pc:spChg>
        <pc:spChg chg="add mod">
          <ac:chgData name="喜稀 清水" userId="b52c134f25118481" providerId="LiveId" clId="{A0AFDA0A-7A19-4FBF-A600-C08858D0070B}" dt="2026-10-16T07:12:56.635" v="2376" actId="1076"/>
          <ac:spMkLst>
            <pc:docMk/>
            <pc:sldMk cId="2297108483" sldId="268"/>
            <ac:spMk id="5" creationId="{EF14CE13-CB27-44EA-816A-3BEF5F3E4249}"/>
          </ac:spMkLst>
        </pc:spChg>
        <pc:picChg chg="add mod">
          <ac:chgData name="喜稀 清水" userId="b52c134f25118481" providerId="LiveId" clId="{A0AFDA0A-7A19-4FBF-A600-C08858D0070B}" dt="2026-10-16T07:19:30.899" v="2409" actId="1076"/>
          <ac:picMkLst>
            <pc:docMk/>
            <pc:sldMk cId="2297108483" sldId="268"/>
            <ac:picMk id="4" creationId="{3CDBCE23-6926-41A8-8E20-6630EBF4AE9E}"/>
          </ac:picMkLst>
        </pc:picChg>
        <pc:picChg chg="add mod">
          <ac:chgData name="喜稀 清水" userId="b52c134f25118481" providerId="LiveId" clId="{A0AFDA0A-7A19-4FBF-A600-C08858D0070B}" dt="2026-10-16T07:13:10.792" v="2380" actId="1076"/>
          <ac:picMkLst>
            <pc:docMk/>
            <pc:sldMk cId="2297108483" sldId="268"/>
            <ac:picMk id="6" creationId="{53EDD1EB-5A4E-4C8A-8DEC-56AD135B58CC}"/>
          </ac:picMkLst>
        </pc:picChg>
      </pc:sldChg>
      <pc:sldChg chg="add del">
        <pc:chgData name="喜稀 清水" userId="b52c134f25118481" providerId="LiveId" clId="{A0AFDA0A-7A19-4FBF-A600-C08858D0070B}" dt="2026-10-16T07:21:04.761" v="2425" actId="47"/>
        <pc:sldMkLst>
          <pc:docMk/>
          <pc:sldMk cId="1617197568" sldId="269"/>
        </pc:sldMkLst>
      </pc:sldChg>
      <pc:sldChg chg="addSp modSp add mod">
        <pc:chgData name="喜稀 清水" userId="b52c134f25118481" providerId="LiveId" clId="{A0AFDA0A-7A19-4FBF-A600-C08858D0070B}" dt="2026-10-16T07:20:45.420" v="2424"/>
        <pc:sldMkLst>
          <pc:docMk/>
          <pc:sldMk cId="4026061033" sldId="270"/>
        </pc:sldMkLst>
        <pc:spChg chg="mod">
          <ac:chgData name="喜稀 清水" userId="b52c134f25118481" providerId="LiveId" clId="{A0AFDA0A-7A19-4FBF-A600-C08858D0070B}" dt="2026-10-16T07:20:33.972" v="2423" actId="20577"/>
          <ac:spMkLst>
            <pc:docMk/>
            <pc:sldMk cId="4026061033" sldId="270"/>
            <ac:spMk id="3" creationId="{8CB6A4EC-9DA7-487D-BB90-304B4E28E078}"/>
          </ac:spMkLst>
        </pc:spChg>
        <pc:spChg chg="add mod">
          <ac:chgData name="喜稀 清水" userId="b52c134f25118481" providerId="LiveId" clId="{A0AFDA0A-7A19-4FBF-A600-C08858D0070B}" dt="2026-10-16T07:20:45.420" v="2424"/>
          <ac:spMkLst>
            <pc:docMk/>
            <pc:sldMk cId="4026061033" sldId="270"/>
            <ac:spMk id="6" creationId="{57E9B31C-1622-4226-ABF5-D93CF53FFB9D}"/>
          </ac:spMkLst>
        </pc:spChg>
        <pc:spChg chg="add mod">
          <ac:chgData name="喜稀 清水" userId="b52c134f25118481" providerId="LiveId" clId="{A0AFDA0A-7A19-4FBF-A600-C08858D0070B}" dt="2026-10-16T07:20:45.420" v="2424"/>
          <ac:spMkLst>
            <pc:docMk/>
            <pc:sldMk cId="4026061033" sldId="270"/>
            <ac:spMk id="7" creationId="{4120EE6C-2579-4EFD-BB70-FB02E456E786}"/>
          </ac:spMkLst>
        </pc:spChg>
        <pc:picChg chg="add mod">
          <ac:chgData name="喜稀 清水" userId="b52c134f25118481" providerId="LiveId" clId="{A0AFDA0A-7A19-4FBF-A600-C08858D0070B}" dt="2026-10-16T07:20:45.420" v="2424"/>
          <ac:picMkLst>
            <pc:docMk/>
            <pc:sldMk cId="4026061033" sldId="270"/>
            <ac:picMk id="4" creationId="{55BEDD9E-D893-4814-8769-91C779BFC098}"/>
          </ac:picMkLst>
        </pc:picChg>
        <pc:picChg chg="add mod">
          <ac:chgData name="喜稀 清水" userId="b52c134f25118481" providerId="LiveId" clId="{A0AFDA0A-7A19-4FBF-A600-C08858D0070B}" dt="2026-10-16T07:20:45.420" v="2424"/>
          <ac:picMkLst>
            <pc:docMk/>
            <pc:sldMk cId="4026061033" sldId="270"/>
            <ac:picMk id="5" creationId="{CCD184BD-94B7-45C8-A410-C3F418F34420}"/>
          </ac:picMkLst>
        </pc:picChg>
        <pc:picChg chg="add mod">
          <ac:chgData name="喜稀 清水" userId="b52c134f25118481" providerId="LiveId" clId="{A0AFDA0A-7A19-4FBF-A600-C08858D0070B}" dt="2026-10-16T07:20:45.420" v="2424"/>
          <ac:picMkLst>
            <pc:docMk/>
            <pc:sldMk cId="4026061033" sldId="270"/>
            <ac:picMk id="8" creationId="{57BE1957-2350-4B88-BBD7-569AFD59CAA0}"/>
          </ac:picMkLst>
        </pc:picChg>
      </pc:sldChg>
      <pc:sldChg chg="addSp delSp modSp add mod ord">
        <pc:chgData name="喜稀 清水" userId="b52c134f25118481" providerId="LiveId" clId="{A0AFDA0A-7A19-4FBF-A600-C08858D0070B}" dt="2026-10-16T07:44:51.716" v="2710" actId="207"/>
        <pc:sldMkLst>
          <pc:docMk/>
          <pc:sldMk cId="357063841" sldId="271"/>
        </pc:sldMkLst>
        <pc:spChg chg="mod">
          <ac:chgData name="喜稀 清水" userId="b52c134f25118481" providerId="LiveId" clId="{A0AFDA0A-7A19-4FBF-A600-C08858D0070B}" dt="2026-10-16T07:28:37.472" v="2500" actId="20577"/>
          <ac:spMkLst>
            <pc:docMk/>
            <pc:sldMk cId="357063841" sldId="271"/>
            <ac:spMk id="2" creationId="{CB318D6C-C8CE-4807-B7A6-97ECEA2746A5}"/>
          </ac:spMkLst>
        </pc:spChg>
        <pc:spChg chg="mod">
          <ac:chgData name="喜稀 清水" userId="b52c134f25118481" providerId="LiveId" clId="{A0AFDA0A-7A19-4FBF-A600-C08858D0070B}" dt="2026-10-16T07:44:51.716" v="2710" actId="207"/>
          <ac:spMkLst>
            <pc:docMk/>
            <pc:sldMk cId="357063841" sldId="271"/>
            <ac:spMk id="3" creationId="{8CB6A4EC-9DA7-487D-BB90-304B4E28E078}"/>
          </ac:spMkLst>
        </pc:spChg>
        <pc:spChg chg="add del mod">
          <ac:chgData name="喜稀 清水" userId="b52c134f25118481" providerId="LiveId" clId="{A0AFDA0A-7A19-4FBF-A600-C08858D0070B}" dt="2026-10-16T07:40:47.458" v="2550" actId="478"/>
          <ac:spMkLst>
            <pc:docMk/>
            <pc:sldMk cId="357063841" sldId="271"/>
            <ac:spMk id="4" creationId="{9DCDF2AE-FA1E-421B-B980-58B1A4758AE8}"/>
          </ac:spMkLst>
        </pc:spChg>
        <pc:spChg chg="add mod">
          <ac:chgData name="喜稀 清水" userId="b52c134f25118481" providerId="LiveId" clId="{A0AFDA0A-7A19-4FBF-A600-C08858D0070B}" dt="2026-10-16T07:44:00.834" v="2645" actId="207"/>
          <ac:spMkLst>
            <pc:docMk/>
            <pc:sldMk cId="357063841" sldId="271"/>
            <ac:spMk id="8" creationId="{AF01C674-F2E2-4070-9ACF-8C8C416715CE}"/>
          </ac:spMkLst>
        </pc:spChg>
        <pc:spChg chg="add mod">
          <ac:chgData name="喜稀 清水" userId="b52c134f25118481" providerId="LiveId" clId="{A0AFDA0A-7A19-4FBF-A600-C08858D0070B}" dt="2026-10-16T07:43:44.600" v="2642" actId="207"/>
          <ac:spMkLst>
            <pc:docMk/>
            <pc:sldMk cId="357063841" sldId="271"/>
            <ac:spMk id="9" creationId="{D4C840C3-26A1-436D-BBF4-1EA1D20BE0B8}"/>
          </ac:spMkLst>
        </pc:spChg>
        <pc:spChg chg="add mod">
          <ac:chgData name="喜稀 清水" userId="b52c134f25118481" providerId="LiveId" clId="{A0AFDA0A-7A19-4FBF-A600-C08858D0070B}" dt="2026-10-16T07:43:35.503" v="2640" actId="1076"/>
          <ac:spMkLst>
            <pc:docMk/>
            <pc:sldMk cId="357063841" sldId="271"/>
            <ac:spMk id="10" creationId="{98A48164-07C4-4687-BD44-FAA6A43CBDB4}"/>
          </ac:spMkLst>
        </pc:spChg>
        <pc:spChg chg="add mod">
          <ac:chgData name="喜稀 清水" userId="b52c134f25118481" providerId="LiveId" clId="{A0AFDA0A-7A19-4FBF-A600-C08858D0070B}" dt="2026-10-16T07:44:07.176" v="2652" actId="20577"/>
          <ac:spMkLst>
            <pc:docMk/>
            <pc:sldMk cId="357063841" sldId="271"/>
            <ac:spMk id="11" creationId="{8F02882D-1D32-4CA8-85E0-D1BFDFE8AE7C}"/>
          </ac:spMkLst>
        </pc:spChg>
        <pc:spChg chg="add mod">
          <ac:chgData name="喜稀 清水" userId="b52c134f25118481" providerId="LiveId" clId="{A0AFDA0A-7A19-4FBF-A600-C08858D0070B}" dt="2026-10-16T07:44:40.344" v="2705" actId="20577"/>
          <ac:spMkLst>
            <pc:docMk/>
            <pc:sldMk cId="357063841" sldId="271"/>
            <ac:spMk id="12" creationId="{8EDDD525-2C40-4BC1-88E7-E53B47484FC3}"/>
          </ac:spMkLst>
        </pc:spChg>
        <pc:picChg chg="add mod">
          <ac:chgData name="喜稀 清水" userId="b52c134f25118481" providerId="LiveId" clId="{A0AFDA0A-7A19-4FBF-A600-C08858D0070B}" dt="2026-10-16T07:41:50.086" v="2560" actId="1076"/>
          <ac:picMkLst>
            <pc:docMk/>
            <pc:sldMk cId="357063841" sldId="271"/>
            <ac:picMk id="6" creationId="{3452A160-C50E-475E-9059-3C4D55DEF7DC}"/>
          </ac:picMkLst>
        </pc:picChg>
        <pc:picChg chg="add mod">
          <ac:chgData name="喜稀 清水" userId="b52c134f25118481" providerId="LiveId" clId="{A0AFDA0A-7A19-4FBF-A600-C08858D0070B}" dt="2026-10-16T07:41:45.466" v="2559" actId="1076"/>
          <ac:picMkLst>
            <pc:docMk/>
            <pc:sldMk cId="357063841" sldId="271"/>
            <ac:picMk id="7" creationId="{95E4FE10-0D58-41D5-AD15-801E2A924E2F}"/>
          </ac:picMkLst>
        </pc:picChg>
        <pc:picChg chg="add mod">
          <ac:chgData name="喜稀 清水" userId="b52c134f25118481" providerId="LiveId" clId="{A0AFDA0A-7A19-4FBF-A600-C08858D0070B}" dt="2026-10-16T07:41:30.683" v="2553" actId="1076"/>
          <ac:picMkLst>
            <pc:docMk/>
            <pc:sldMk cId="357063841" sldId="271"/>
            <ac:picMk id="1028" creationId="{4B1F22F3-2AD5-44D7-9F1E-44FC04338272}"/>
          </ac:picMkLst>
        </pc:picChg>
      </pc:sldChg>
      <pc:sldMasterChg chg="modSldLayout">
        <pc:chgData name="喜稀 清水" userId="b52c134f25118481" providerId="LiveId" clId="{A0AFDA0A-7A19-4FBF-A600-C08858D0070B}" dt="2026-09-25T05:01:13.921" v="490" actId="14100"/>
        <pc:sldMasterMkLst>
          <pc:docMk/>
          <pc:sldMasterMk cId="162781007" sldId="2147483648"/>
        </pc:sldMasterMkLst>
        <pc:sldLayoutChg chg="modSp mod">
          <pc:chgData name="喜稀 清水" userId="b52c134f25118481" providerId="LiveId" clId="{A0AFDA0A-7A19-4FBF-A600-C08858D0070B}" dt="2026-09-25T05:01:13.921" v="490" actId="14100"/>
          <pc:sldLayoutMkLst>
            <pc:docMk/>
            <pc:sldMasterMk cId="162781007" sldId="2147483648"/>
            <pc:sldLayoutMk cId="1785704413" sldId="2147483650"/>
          </pc:sldLayoutMkLst>
          <pc:spChg chg="mod">
            <ac:chgData name="喜稀 清水" userId="b52c134f25118481" providerId="LiveId" clId="{A0AFDA0A-7A19-4FBF-A600-C08858D0070B}" dt="2026-09-25T05:01:08.812" v="489" actId="1076"/>
            <ac:spMkLst>
              <pc:docMk/>
              <pc:sldMasterMk cId="162781007" sldId="2147483648"/>
              <pc:sldLayoutMk cId="1785704413" sldId="2147483650"/>
              <ac:spMk id="39" creationId="{E9AB1765-E438-42E3-9EC9-D01E22FF8E34}"/>
            </ac:spMkLst>
          </pc:spChg>
          <pc:spChg chg="mod">
            <ac:chgData name="喜稀 清水" userId="b52c134f25118481" providerId="LiveId" clId="{A0AFDA0A-7A19-4FBF-A600-C08858D0070B}" dt="2026-09-25T05:01:13.921" v="490" actId="14100"/>
            <ac:spMkLst>
              <pc:docMk/>
              <pc:sldMasterMk cId="162781007" sldId="2147483648"/>
              <pc:sldLayoutMk cId="1785704413" sldId="2147483650"/>
              <ac:spMk id="40" creationId="{A88BF1A5-2910-488A-B7F7-B7F638800DFD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6DA3B608-A4FA-4432-B461-2A09F5F60E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0AD9E4E-555B-4C72-B951-7D246B1DF8A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6CCB54-5930-4476-9EFB-AE5873438D7E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0FBE235-8FAB-459C-9D4E-D484E84EFA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3E404F7-8B47-4A22-9BD8-E0B1547C653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D12FBD-E4BB-4C05-B9E7-299043697D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44601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D6E705C8-8AE3-4A9C-B011-071BDA9485C7}"/>
              </a:ext>
            </a:extLst>
          </p:cNvPr>
          <p:cNvSpPr/>
          <p:nvPr userDrawn="1"/>
        </p:nvSpPr>
        <p:spPr>
          <a:xfrm>
            <a:off x="-90209" y="0"/>
            <a:ext cx="12282209" cy="6858000"/>
          </a:xfrm>
          <a:prstGeom prst="rect">
            <a:avLst/>
          </a:prstGeom>
          <a:solidFill>
            <a:schemeClr val="bg1">
              <a:lumMod val="95000"/>
              <a:alpha val="4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1" name="直角三角形 80">
            <a:extLst>
              <a:ext uri="{FF2B5EF4-FFF2-40B4-BE49-F238E27FC236}">
                <a16:creationId xmlns:a16="http://schemas.microsoft.com/office/drawing/2014/main" id="{6B2AB62B-87FB-4672-A511-5ABCF3ECCA6F}"/>
              </a:ext>
            </a:extLst>
          </p:cNvPr>
          <p:cNvSpPr/>
          <p:nvPr userDrawn="1"/>
        </p:nvSpPr>
        <p:spPr>
          <a:xfrm>
            <a:off x="-161365" y="4052047"/>
            <a:ext cx="10049436" cy="2805953"/>
          </a:xfrm>
          <a:prstGeom prst="rtTriangle">
            <a:avLst/>
          </a:prstGeom>
          <a:solidFill>
            <a:srgbClr val="00B05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四角形: 角度付き 7">
            <a:extLst>
              <a:ext uri="{FF2B5EF4-FFF2-40B4-BE49-F238E27FC236}">
                <a16:creationId xmlns:a16="http://schemas.microsoft.com/office/drawing/2014/main" id="{964047A0-4278-4C31-BD09-565BF5925932}"/>
              </a:ext>
            </a:extLst>
          </p:cNvPr>
          <p:cNvSpPr/>
          <p:nvPr userDrawn="1"/>
        </p:nvSpPr>
        <p:spPr>
          <a:xfrm>
            <a:off x="9445986" y="5067298"/>
            <a:ext cx="475129" cy="48409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度付き 10">
            <a:extLst>
              <a:ext uri="{FF2B5EF4-FFF2-40B4-BE49-F238E27FC236}">
                <a16:creationId xmlns:a16="http://schemas.microsoft.com/office/drawing/2014/main" id="{C4742FF3-F1A2-4534-8C1E-106289BAD6D6}"/>
              </a:ext>
            </a:extLst>
          </p:cNvPr>
          <p:cNvSpPr/>
          <p:nvPr userDrawn="1"/>
        </p:nvSpPr>
        <p:spPr>
          <a:xfrm>
            <a:off x="9445986" y="4583204"/>
            <a:ext cx="475129" cy="48409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四角形: 角度付き 18">
            <a:extLst>
              <a:ext uri="{FF2B5EF4-FFF2-40B4-BE49-F238E27FC236}">
                <a16:creationId xmlns:a16="http://schemas.microsoft.com/office/drawing/2014/main" id="{CFC3345B-9D16-48BB-97F0-D0EABCC11370}"/>
              </a:ext>
            </a:extLst>
          </p:cNvPr>
          <p:cNvSpPr/>
          <p:nvPr userDrawn="1"/>
        </p:nvSpPr>
        <p:spPr>
          <a:xfrm>
            <a:off x="10218959" y="5067298"/>
            <a:ext cx="475129" cy="48409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四角形: 角度付き 19">
            <a:extLst>
              <a:ext uri="{FF2B5EF4-FFF2-40B4-BE49-F238E27FC236}">
                <a16:creationId xmlns:a16="http://schemas.microsoft.com/office/drawing/2014/main" id="{A82466BF-B915-4483-B4B2-72B28DC3D2A5}"/>
              </a:ext>
            </a:extLst>
          </p:cNvPr>
          <p:cNvSpPr/>
          <p:nvPr userDrawn="1"/>
        </p:nvSpPr>
        <p:spPr>
          <a:xfrm>
            <a:off x="8093148" y="4137212"/>
            <a:ext cx="475129" cy="48409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四角形: 角度付き 20">
            <a:extLst>
              <a:ext uri="{FF2B5EF4-FFF2-40B4-BE49-F238E27FC236}">
                <a16:creationId xmlns:a16="http://schemas.microsoft.com/office/drawing/2014/main" id="{F0A7CBEC-9537-4A5B-B9A8-76C9F422CA38}"/>
              </a:ext>
            </a:extLst>
          </p:cNvPr>
          <p:cNvSpPr/>
          <p:nvPr userDrawn="1"/>
        </p:nvSpPr>
        <p:spPr>
          <a:xfrm>
            <a:off x="9921115" y="4134970"/>
            <a:ext cx="475129" cy="484093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四角形: 角度付き 21">
            <a:extLst>
              <a:ext uri="{FF2B5EF4-FFF2-40B4-BE49-F238E27FC236}">
                <a16:creationId xmlns:a16="http://schemas.microsoft.com/office/drawing/2014/main" id="{B88858B0-85FA-40B5-8D11-F905D65BED28}"/>
              </a:ext>
            </a:extLst>
          </p:cNvPr>
          <p:cNvSpPr/>
          <p:nvPr userDrawn="1"/>
        </p:nvSpPr>
        <p:spPr>
          <a:xfrm>
            <a:off x="8727429" y="5077385"/>
            <a:ext cx="475129" cy="484093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四角形: 角度付き 22">
            <a:extLst>
              <a:ext uri="{FF2B5EF4-FFF2-40B4-BE49-F238E27FC236}">
                <a16:creationId xmlns:a16="http://schemas.microsoft.com/office/drawing/2014/main" id="{535E8D9E-80CE-4508-AED6-892E0E94D2E3}"/>
              </a:ext>
            </a:extLst>
          </p:cNvPr>
          <p:cNvSpPr/>
          <p:nvPr userDrawn="1"/>
        </p:nvSpPr>
        <p:spPr>
          <a:xfrm>
            <a:off x="8974512" y="4137213"/>
            <a:ext cx="475129" cy="484093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四角形: 角度付き 26">
            <a:extLst>
              <a:ext uri="{FF2B5EF4-FFF2-40B4-BE49-F238E27FC236}">
                <a16:creationId xmlns:a16="http://schemas.microsoft.com/office/drawing/2014/main" id="{3675EA73-C828-4394-B8A5-04D24CBF54BB}"/>
              </a:ext>
            </a:extLst>
          </p:cNvPr>
          <p:cNvSpPr/>
          <p:nvPr userDrawn="1"/>
        </p:nvSpPr>
        <p:spPr>
          <a:xfrm>
            <a:off x="6590730" y="2913530"/>
            <a:ext cx="475129" cy="4840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四角形: 角度付き 27">
            <a:extLst>
              <a:ext uri="{FF2B5EF4-FFF2-40B4-BE49-F238E27FC236}">
                <a16:creationId xmlns:a16="http://schemas.microsoft.com/office/drawing/2014/main" id="{9EC60A9A-FC96-42E4-8FA1-BF24949E4C8B}"/>
              </a:ext>
            </a:extLst>
          </p:cNvPr>
          <p:cNvSpPr/>
          <p:nvPr userDrawn="1"/>
        </p:nvSpPr>
        <p:spPr>
          <a:xfrm>
            <a:off x="6383427" y="2160494"/>
            <a:ext cx="475129" cy="4840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四角形: 角度付き 29">
            <a:extLst>
              <a:ext uri="{FF2B5EF4-FFF2-40B4-BE49-F238E27FC236}">
                <a16:creationId xmlns:a16="http://schemas.microsoft.com/office/drawing/2014/main" id="{9CFAB224-4F77-4CE0-81D5-9FDF0C63A95B}"/>
              </a:ext>
            </a:extLst>
          </p:cNvPr>
          <p:cNvSpPr/>
          <p:nvPr userDrawn="1"/>
        </p:nvSpPr>
        <p:spPr>
          <a:xfrm>
            <a:off x="2000247" y="2886635"/>
            <a:ext cx="475129" cy="484094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四角形: 角度付き 30">
            <a:extLst>
              <a:ext uri="{FF2B5EF4-FFF2-40B4-BE49-F238E27FC236}">
                <a16:creationId xmlns:a16="http://schemas.microsoft.com/office/drawing/2014/main" id="{CB3907F9-C516-4947-853E-1E4B211B7EA3}"/>
              </a:ext>
            </a:extLst>
          </p:cNvPr>
          <p:cNvSpPr/>
          <p:nvPr userDrawn="1"/>
        </p:nvSpPr>
        <p:spPr>
          <a:xfrm>
            <a:off x="2465295" y="2424953"/>
            <a:ext cx="475129" cy="484094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四角形: 角度付き 31">
            <a:extLst>
              <a:ext uri="{FF2B5EF4-FFF2-40B4-BE49-F238E27FC236}">
                <a16:creationId xmlns:a16="http://schemas.microsoft.com/office/drawing/2014/main" id="{09130C40-8A63-49C7-B78B-FB467F6BFE8E}"/>
              </a:ext>
            </a:extLst>
          </p:cNvPr>
          <p:cNvSpPr/>
          <p:nvPr userDrawn="1"/>
        </p:nvSpPr>
        <p:spPr>
          <a:xfrm>
            <a:off x="2465295" y="1940859"/>
            <a:ext cx="475129" cy="484094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四角形: 角度付き 32">
            <a:extLst>
              <a:ext uri="{FF2B5EF4-FFF2-40B4-BE49-F238E27FC236}">
                <a16:creationId xmlns:a16="http://schemas.microsoft.com/office/drawing/2014/main" id="{0F28DD52-5A98-4D60-A665-6F52BAF8AF56}"/>
              </a:ext>
            </a:extLst>
          </p:cNvPr>
          <p:cNvSpPr/>
          <p:nvPr userDrawn="1"/>
        </p:nvSpPr>
        <p:spPr>
          <a:xfrm>
            <a:off x="2465295" y="1456765"/>
            <a:ext cx="475129" cy="484094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四角形: 角度付き 33">
            <a:extLst>
              <a:ext uri="{FF2B5EF4-FFF2-40B4-BE49-F238E27FC236}">
                <a16:creationId xmlns:a16="http://schemas.microsoft.com/office/drawing/2014/main" id="{0B0AE5F8-41C6-412B-9937-8CA1FAAA3259}"/>
              </a:ext>
            </a:extLst>
          </p:cNvPr>
          <p:cNvSpPr/>
          <p:nvPr userDrawn="1"/>
        </p:nvSpPr>
        <p:spPr>
          <a:xfrm>
            <a:off x="1990166" y="1456765"/>
            <a:ext cx="475129" cy="484094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四角形: 角度付き 34">
            <a:extLst>
              <a:ext uri="{FF2B5EF4-FFF2-40B4-BE49-F238E27FC236}">
                <a16:creationId xmlns:a16="http://schemas.microsoft.com/office/drawing/2014/main" id="{BDAECFCA-6A49-422A-AD80-CCB68E040ABA}"/>
              </a:ext>
            </a:extLst>
          </p:cNvPr>
          <p:cNvSpPr/>
          <p:nvPr userDrawn="1"/>
        </p:nvSpPr>
        <p:spPr>
          <a:xfrm>
            <a:off x="1515037" y="1456765"/>
            <a:ext cx="475129" cy="484094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四角形: 角度付き 35">
            <a:extLst>
              <a:ext uri="{FF2B5EF4-FFF2-40B4-BE49-F238E27FC236}">
                <a16:creationId xmlns:a16="http://schemas.microsoft.com/office/drawing/2014/main" id="{F1F524DF-1E6C-4CB1-B22D-403981F8C6D2}"/>
              </a:ext>
            </a:extLst>
          </p:cNvPr>
          <p:cNvSpPr/>
          <p:nvPr userDrawn="1"/>
        </p:nvSpPr>
        <p:spPr>
          <a:xfrm>
            <a:off x="2902325" y="995083"/>
            <a:ext cx="475129" cy="484094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四角形: 角度付き 36">
            <a:extLst>
              <a:ext uri="{FF2B5EF4-FFF2-40B4-BE49-F238E27FC236}">
                <a16:creationId xmlns:a16="http://schemas.microsoft.com/office/drawing/2014/main" id="{ECD3003C-140E-48B1-BAD7-B6F9E7E12DD6}"/>
              </a:ext>
            </a:extLst>
          </p:cNvPr>
          <p:cNvSpPr/>
          <p:nvPr userDrawn="1"/>
        </p:nvSpPr>
        <p:spPr>
          <a:xfrm>
            <a:off x="3615018" y="995083"/>
            <a:ext cx="475129" cy="484094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四角形: 角度付き 37">
            <a:extLst>
              <a:ext uri="{FF2B5EF4-FFF2-40B4-BE49-F238E27FC236}">
                <a16:creationId xmlns:a16="http://schemas.microsoft.com/office/drawing/2014/main" id="{F1ED295E-DDAA-45A7-BE79-0D411B8F142F}"/>
              </a:ext>
            </a:extLst>
          </p:cNvPr>
          <p:cNvSpPr/>
          <p:nvPr userDrawn="1"/>
        </p:nvSpPr>
        <p:spPr>
          <a:xfrm>
            <a:off x="7778552" y="1925171"/>
            <a:ext cx="475129" cy="484094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四角形: 角度付き 38">
            <a:extLst>
              <a:ext uri="{FF2B5EF4-FFF2-40B4-BE49-F238E27FC236}">
                <a16:creationId xmlns:a16="http://schemas.microsoft.com/office/drawing/2014/main" id="{F9CE8A4C-CFE2-455F-A58D-C77F61CD6E43}"/>
              </a:ext>
            </a:extLst>
          </p:cNvPr>
          <p:cNvSpPr/>
          <p:nvPr userDrawn="1"/>
        </p:nvSpPr>
        <p:spPr>
          <a:xfrm>
            <a:off x="4603379" y="2891118"/>
            <a:ext cx="475129" cy="484094"/>
          </a:xfrm>
          <a:prstGeom prst="bevel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四角形: 角度付き 39">
            <a:extLst>
              <a:ext uri="{FF2B5EF4-FFF2-40B4-BE49-F238E27FC236}">
                <a16:creationId xmlns:a16="http://schemas.microsoft.com/office/drawing/2014/main" id="{B9E8F2C4-5059-4953-97F3-7CE57C5E5F28}"/>
              </a:ext>
            </a:extLst>
          </p:cNvPr>
          <p:cNvSpPr/>
          <p:nvPr userDrawn="1"/>
        </p:nvSpPr>
        <p:spPr>
          <a:xfrm>
            <a:off x="4128250" y="2891118"/>
            <a:ext cx="475129" cy="484094"/>
          </a:xfrm>
          <a:prstGeom prst="bevel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四角形: 角度付き 40">
            <a:extLst>
              <a:ext uri="{FF2B5EF4-FFF2-40B4-BE49-F238E27FC236}">
                <a16:creationId xmlns:a16="http://schemas.microsoft.com/office/drawing/2014/main" id="{E0B0AA37-F148-4E5D-B2D6-5177C5ADB886}"/>
              </a:ext>
            </a:extLst>
          </p:cNvPr>
          <p:cNvSpPr/>
          <p:nvPr userDrawn="1"/>
        </p:nvSpPr>
        <p:spPr>
          <a:xfrm>
            <a:off x="3653121" y="2891118"/>
            <a:ext cx="475129" cy="484094"/>
          </a:xfrm>
          <a:prstGeom prst="bevel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四角形: 角度付き 41">
            <a:extLst>
              <a:ext uri="{FF2B5EF4-FFF2-40B4-BE49-F238E27FC236}">
                <a16:creationId xmlns:a16="http://schemas.microsoft.com/office/drawing/2014/main" id="{4D7AA25F-91E9-459D-9097-A870B50C44A0}"/>
              </a:ext>
            </a:extLst>
          </p:cNvPr>
          <p:cNvSpPr/>
          <p:nvPr userDrawn="1"/>
        </p:nvSpPr>
        <p:spPr>
          <a:xfrm>
            <a:off x="3653121" y="2407024"/>
            <a:ext cx="475129" cy="484094"/>
          </a:xfrm>
          <a:prstGeom prst="bevel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四角形: 角度付き 42">
            <a:extLst>
              <a:ext uri="{FF2B5EF4-FFF2-40B4-BE49-F238E27FC236}">
                <a16:creationId xmlns:a16="http://schemas.microsoft.com/office/drawing/2014/main" id="{17F14CB9-B578-425F-A395-E951EBF94587}"/>
              </a:ext>
            </a:extLst>
          </p:cNvPr>
          <p:cNvSpPr/>
          <p:nvPr userDrawn="1"/>
        </p:nvSpPr>
        <p:spPr>
          <a:xfrm>
            <a:off x="4603382" y="2407024"/>
            <a:ext cx="475129" cy="484094"/>
          </a:xfrm>
          <a:prstGeom prst="bevel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四角形: 角度付き 43">
            <a:extLst>
              <a:ext uri="{FF2B5EF4-FFF2-40B4-BE49-F238E27FC236}">
                <a16:creationId xmlns:a16="http://schemas.microsoft.com/office/drawing/2014/main" id="{2C1F26C1-94F7-4C66-9965-7BFCD420AB9A}"/>
              </a:ext>
            </a:extLst>
          </p:cNvPr>
          <p:cNvSpPr/>
          <p:nvPr userDrawn="1"/>
        </p:nvSpPr>
        <p:spPr>
          <a:xfrm>
            <a:off x="4603382" y="1922930"/>
            <a:ext cx="475129" cy="484094"/>
          </a:xfrm>
          <a:prstGeom prst="bevel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四角形: 角度付き 44">
            <a:extLst>
              <a:ext uri="{FF2B5EF4-FFF2-40B4-BE49-F238E27FC236}">
                <a16:creationId xmlns:a16="http://schemas.microsoft.com/office/drawing/2014/main" id="{8D17F635-281B-4A13-9FEF-18E8FDCD0644}"/>
              </a:ext>
            </a:extLst>
          </p:cNvPr>
          <p:cNvSpPr/>
          <p:nvPr userDrawn="1"/>
        </p:nvSpPr>
        <p:spPr>
          <a:xfrm>
            <a:off x="8277780" y="2913530"/>
            <a:ext cx="475129" cy="484094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四角形: 角度付き 45">
            <a:extLst>
              <a:ext uri="{FF2B5EF4-FFF2-40B4-BE49-F238E27FC236}">
                <a16:creationId xmlns:a16="http://schemas.microsoft.com/office/drawing/2014/main" id="{311BA386-82DA-4DE8-9395-37C0EEE46A3C}"/>
              </a:ext>
            </a:extLst>
          </p:cNvPr>
          <p:cNvSpPr/>
          <p:nvPr userDrawn="1"/>
        </p:nvSpPr>
        <p:spPr>
          <a:xfrm>
            <a:off x="6693546" y="4101352"/>
            <a:ext cx="475129" cy="48409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四角形: 角度付き 46">
            <a:extLst>
              <a:ext uri="{FF2B5EF4-FFF2-40B4-BE49-F238E27FC236}">
                <a16:creationId xmlns:a16="http://schemas.microsoft.com/office/drawing/2014/main" id="{720077B4-3D44-4352-AFCC-F7E49F7887BE}"/>
              </a:ext>
            </a:extLst>
          </p:cNvPr>
          <p:cNvSpPr/>
          <p:nvPr userDrawn="1"/>
        </p:nvSpPr>
        <p:spPr>
          <a:xfrm>
            <a:off x="4118169" y="1922930"/>
            <a:ext cx="475129" cy="484094"/>
          </a:xfrm>
          <a:prstGeom prst="bevel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四角形: 角度付き 47">
            <a:extLst>
              <a:ext uri="{FF2B5EF4-FFF2-40B4-BE49-F238E27FC236}">
                <a16:creationId xmlns:a16="http://schemas.microsoft.com/office/drawing/2014/main" id="{0BFE112A-850D-474F-AC0C-36EBF8EB8090}"/>
              </a:ext>
            </a:extLst>
          </p:cNvPr>
          <p:cNvSpPr/>
          <p:nvPr userDrawn="1"/>
        </p:nvSpPr>
        <p:spPr>
          <a:xfrm>
            <a:off x="3653121" y="1922930"/>
            <a:ext cx="475129" cy="484094"/>
          </a:xfrm>
          <a:prstGeom prst="bevel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四角形: 角度付き 48">
            <a:extLst>
              <a:ext uri="{FF2B5EF4-FFF2-40B4-BE49-F238E27FC236}">
                <a16:creationId xmlns:a16="http://schemas.microsoft.com/office/drawing/2014/main" id="{E0AFC34F-E905-45D0-87EF-1496BE960609}"/>
              </a:ext>
            </a:extLst>
          </p:cNvPr>
          <p:cNvSpPr/>
          <p:nvPr userDrawn="1"/>
        </p:nvSpPr>
        <p:spPr>
          <a:xfrm>
            <a:off x="9445987" y="4134969"/>
            <a:ext cx="475129" cy="48409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四角形: 角度付き 49">
            <a:extLst>
              <a:ext uri="{FF2B5EF4-FFF2-40B4-BE49-F238E27FC236}">
                <a16:creationId xmlns:a16="http://schemas.microsoft.com/office/drawing/2014/main" id="{A431B8CF-5880-45A8-A273-849B03CB2FBE}"/>
              </a:ext>
            </a:extLst>
          </p:cNvPr>
          <p:cNvSpPr/>
          <p:nvPr userDrawn="1"/>
        </p:nvSpPr>
        <p:spPr>
          <a:xfrm>
            <a:off x="9445987" y="3650875"/>
            <a:ext cx="475129" cy="48409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四角形: 角度付き 50">
            <a:extLst>
              <a:ext uri="{FF2B5EF4-FFF2-40B4-BE49-F238E27FC236}">
                <a16:creationId xmlns:a16="http://schemas.microsoft.com/office/drawing/2014/main" id="{BF1E45C1-8880-43D1-B511-0733C86EBAFA}"/>
              </a:ext>
            </a:extLst>
          </p:cNvPr>
          <p:cNvSpPr/>
          <p:nvPr userDrawn="1"/>
        </p:nvSpPr>
        <p:spPr>
          <a:xfrm>
            <a:off x="7017676" y="2402541"/>
            <a:ext cx="475129" cy="4840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四角形: 角度付き 51">
            <a:extLst>
              <a:ext uri="{FF2B5EF4-FFF2-40B4-BE49-F238E27FC236}">
                <a16:creationId xmlns:a16="http://schemas.microsoft.com/office/drawing/2014/main" id="{A9728ECC-6EEC-4ACA-B605-A9D78240494C}"/>
              </a:ext>
            </a:extLst>
          </p:cNvPr>
          <p:cNvSpPr/>
          <p:nvPr userDrawn="1"/>
        </p:nvSpPr>
        <p:spPr>
          <a:xfrm>
            <a:off x="6119522" y="2913530"/>
            <a:ext cx="475129" cy="4840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四角形: 角度付き 52">
            <a:extLst>
              <a:ext uri="{FF2B5EF4-FFF2-40B4-BE49-F238E27FC236}">
                <a16:creationId xmlns:a16="http://schemas.microsoft.com/office/drawing/2014/main" id="{42B41919-13AC-404C-B12F-09578C358395}"/>
              </a:ext>
            </a:extLst>
          </p:cNvPr>
          <p:cNvSpPr/>
          <p:nvPr userDrawn="1"/>
        </p:nvSpPr>
        <p:spPr>
          <a:xfrm>
            <a:off x="5724521" y="2156012"/>
            <a:ext cx="475129" cy="484094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四角形: 角度付き 53">
            <a:extLst>
              <a:ext uri="{FF2B5EF4-FFF2-40B4-BE49-F238E27FC236}">
                <a16:creationId xmlns:a16="http://schemas.microsoft.com/office/drawing/2014/main" id="{3FCB2B04-E580-4715-87C5-25749D811665}"/>
              </a:ext>
            </a:extLst>
          </p:cNvPr>
          <p:cNvSpPr/>
          <p:nvPr userDrawn="1"/>
        </p:nvSpPr>
        <p:spPr>
          <a:xfrm>
            <a:off x="8760752" y="2909047"/>
            <a:ext cx="475129" cy="484094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四角形: 角度付き 54">
            <a:extLst>
              <a:ext uri="{FF2B5EF4-FFF2-40B4-BE49-F238E27FC236}">
                <a16:creationId xmlns:a16="http://schemas.microsoft.com/office/drawing/2014/main" id="{4E604C78-846D-4058-BEA8-7DCE16810E3A}"/>
              </a:ext>
            </a:extLst>
          </p:cNvPr>
          <p:cNvSpPr/>
          <p:nvPr userDrawn="1"/>
        </p:nvSpPr>
        <p:spPr>
          <a:xfrm>
            <a:off x="9197783" y="2424953"/>
            <a:ext cx="475129" cy="484094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四角形: 角度付き 55">
            <a:extLst>
              <a:ext uri="{FF2B5EF4-FFF2-40B4-BE49-F238E27FC236}">
                <a16:creationId xmlns:a16="http://schemas.microsoft.com/office/drawing/2014/main" id="{B673324E-FDB7-4BC9-866D-563DE1062D09}"/>
              </a:ext>
            </a:extLst>
          </p:cNvPr>
          <p:cNvSpPr/>
          <p:nvPr userDrawn="1"/>
        </p:nvSpPr>
        <p:spPr>
          <a:xfrm>
            <a:off x="9197783" y="1940859"/>
            <a:ext cx="475129" cy="484094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四角形: 角度付き 56">
            <a:extLst>
              <a:ext uri="{FF2B5EF4-FFF2-40B4-BE49-F238E27FC236}">
                <a16:creationId xmlns:a16="http://schemas.microsoft.com/office/drawing/2014/main" id="{D6CC01C5-30BE-4673-A533-711E4E0751BD}"/>
              </a:ext>
            </a:extLst>
          </p:cNvPr>
          <p:cNvSpPr/>
          <p:nvPr userDrawn="1"/>
        </p:nvSpPr>
        <p:spPr>
          <a:xfrm>
            <a:off x="9197783" y="1461247"/>
            <a:ext cx="475129" cy="484094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" name="四角形: 角度付き 57">
            <a:extLst>
              <a:ext uri="{FF2B5EF4-FFF2-40B4-BE49-F238E27FC236}">
                <a16:creationId xmlns:a16="http://schemas.microsoft.com/office/drawing/2014/main" id="{B0C17AF9-F7CC-4D6F-A929-CFD0EBD0BC95}"/>
              </a:ext>
            </a:extLst>
          </p:cNvPr>
          <p:cNvSpPr/>
          <p:nvPr userDrawn="1"/>
        </p:nvSpPr>
        <p:spPr>
          <a:xfrm>
            <a:off x="8738894" y="1456765"/>
            <a:ext cx="475129" cy="484094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9" name="四角形: 角度付き 58">
            <a:extLst>
              <a:ext uri="{FF2B5EF4-FFF2-40B4-BE49-F238E27FC236}">
                <a16:creationId xmlns:a16="http://schemas.microsoft.com/office/drawing/2014/main" id="{9E2FDEAB-4ED3-4080-9A44-5A3DE52B6324}"/>
              </a:ext>
            </a:extLst>
          </p:cNvPr>
          <p:cNvSpPr/>
          <p:nvPr userDrawn="1"/>
        </p:nvSpPr>
        <p:spPr>
          <a:xfrm>
            <a:off x="8263765" y="1457326"/>
            <a:ext cx="475129" cy="484094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四角形: 角度付き 61">
            <a:extLst>
              <a:ext uri="{FF2B5EF4-FFF2-40B4-BE49-F238E27FC236}">
                <a16:creationId xmlns:a16="http://schemas.microsoft.com/office/drawing/2014/main" id="{B4D1D27A-A426-427D-9EA0-8C15C90A077D}"/>
              </a:ext>
            </a:extLst>
          </p:cNvPr>
          <p:cNvSpPr/>
          <p:nvPr userDrawn="1"/>
        </p:nvSpPr>
        <p:spPr>
          <a:xfrm>
            <a:off x="11016635" y="3666561"/>
            <a:ext cx="475129" cy="48409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4" name="四角形: 角度付き 63">
            <a:extLst>
              <a:ext uri="{FF2B5EF4-FFF2-40B4-BE49-F238E27FC236}">
                <a16:creationId xmlns:a16="http://schemas.microsoft.com/office/drawing/2014/main" id="{693255EE-76BC-4EDB-92DA-60785FCE376B}"/>
              </a:ext>
            </a:extLst>
          </p:cNvPr>
          <p:cNvSpPr/>
          <p:nvPr userDrawn="1"/>
        </p:nvSpPr>
        <p:spPr>
          <a:xfrm>
            <a:off x="7168673" y="5067299"/>
            <a:ext cx="475129" cy="484093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8" name="四角形: 角度付き 67">
            <a:extLst>
              <a:ext uri="{FF2B5EF4-FFF2-40B4-BE49-F238E27FC236}">
                <a16:creationId xmlns:a16="http://schemas.microsoft.com/office/drawing/2014/main" id="{B480D2B8-79E7-4A41-B875-E21D30A63D82}"/>
              </a:ext>
            </a:extLst>
          </p:cNvPr>
          <p:cNvSpPr/>
          <p:nvPr userDrawn="1"/>
        </p:nvSpPr>
        <p:spPr>
          <a:xfrm>
            <a:off x="10386148" y="3666561"/>
            <a:ext cx="475129" cy="48409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四角形: 角度付き 68">
            <a:extLst>
              <a:ext uri="{FF2B5EF4-FFF2-40B4-BE49-F238E27FC236}">
                <a16:creationId xmlns:a16="http://schemas.microsoft.com/office/drawing/2014/main" id="{D72C905F-2D2B-4261-A2D3-9F3CC3DC7410}"/>
              </a:ext>
            </a:extLst>
          </p:cNvPr>
          <p:cNvSpPr/>
          <p:nvPr userDrawn="1"/>
        </p:nvSpPr>
        <p:spPr>
          <a:xfrm>
            <a:off x="7637617" y="4593291"/>
            <a:ext cx="475129" cy="48409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0" name="四角形: 角度付き 69">
            <a:extLst>
              <a:ext uri="{FF2B5EF4-FFF2-40B4-BE49-F238E27FC236}">
                <a16:creationId xmlns:a16="http://schemas.microsoft.com/office/drawing/2014/main" id="{4697CD43-689D-48B3-852A-31100669ACAD}"/>
              </a:ext>
            </a:extLst>
          </p:cNvPr>
          <p:cNvSpPr/>
          <p:nvPr userDrawn="1"/>
        </p:nvSpPr>
        <p:spPr>
          <a:xfrm>
            <a:off x="6693545" y="5067299"/>
            <a:ext cx="475129" cy="484093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四角形: 角度付き 70">
            <a:extLst>
              <a:ext uri="{FF2B5EF4-FFF2-40B4-BE49-F238E27FC236}">
                <a16:creationId xmlns:a16="http://schemas.microsoft.com/office/drawing/2014/main" id="{1D46FDBD-1A89-4619-B6AC-63C875CB33A7}"/>
              </a:ext>
            </a:extLst>
          </p:cNvPr>
          <p:cNvSpPr/>
          <p:nvPr userDrawn="1"/>
        </p:nvSpPr>
        <p:spPr>
          <a:xfrm>
            <a:off x="4384585" y="5067300"/>
            <a:ext cx="475129" cy="484093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2" name="四角形: 角度付き 71">
            <a:extLst>
              <a:ext uri="{FF2B5EF4-FFF2-40B4-BE49-F238E27FC236}">
                <a16:creationId xmlns:a16="http://schemas.microsoft.com/office/drawing/2014/main" id="{6B2D36F0-B5B0-4B99-B852-04035AAB9008}"/>
              </a:ext>
            </a:extLst>
          </p:cNvPr>
          <p:cNvSpPr/>
          <p:nvPr userDrawn="1"/>
        </p:nvSpPr>
        <p:spPr>
          <a:xfrm>
            <a:off x="4859712" y="5067300"/>
            <a:ext cx="475129" cy="48409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3" name="四角形: 角度付き 72">
            <a:extLst>
              <a:ext uri="{FF2B5EF4-FFF2-40B4-BE49-F238E27FC236}">
                <a16:creationId xmlns:a16="http://schemas.microsoft.com/office/drawing/2014/main" id="{513C671D-E9D8-4443-BA2F-4E1F7371BFD3}"/>
              </a:ext>
            </a:extLst>
          </p:cNvPr>
          <p:cNvSpPr/>
          <p:nvPr userDrawn="1"/>
        </p:nvSpPr>
        <p:spPr>
          <a:xfrm>
            <a:off x="5334840" y="5069541"/>
            <a:ext cx="475129" cy="48409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4" name="四角形: 角度付き 73">
            <a:extLst>
              <a:ext uri="{FF2B5EF4-FFF2-40B4-BE49-F238E27FC236}">
                <a16:creationId xmlns:a16="http://schemas.microsoft.com/office/drawing/2014/main" id="{D86E8309-A366-4363-AE20-7CDBD1B00C0B}"/>
              </a:ext>
            </a:extLst>
          </p:cNvPr>
          <p:cNvSpPr/>
          <p:nvPr userDrawn="1"/>
        </p:nvSpPr>
        <p:spPr>
          <a:xfrm>
            <a:off x="5334840" y="4585447"/>
            <a:ext cx="475129" cy="48409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5" name="四角形: 角度付き 74">
            <a:extLst>
              <a:ext uri="{FF2B5EF4-FFF2-40B4-BE49-F238E27FC236}">
                <a16:creationId xmlns:a16="http://schemas.microsoft.com/office/drawing/2014/main" id="{D7F2B9A0-17A9-41FA-94FC-31FF0B31947D}"/>
              </a:ext>
            </a:extLst>
          </p:cNvPr>
          <p:cNvSpPr/>
          <p:nvPr userDrawn="1"/>
        </p:nvSpPr>
        <p:spPr>
          <a:xfrm>
            <a:off x="5334840" y="4101353"/>
            <a:ext cx="475129" cy="48409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6" name="四角形: 角度付き 75">
            <a:extLst>
              <a:ext uri="{FF2B5EF4-FFF2-40B4-BE49-F238E27FC236}">
                <a16:creationId xmlns:a16="http://schemas.microsoft.com/office/drawing/2014/main" id="{D0538065-9D0C-4508-BDD4-8E1EAE8FC3F3}"/>
              </a:ext>
            </a:extLst>
          </p:cNvPr>
          <p:cNvSpPr/>
          <p:nvPr userDrawn="1"/>
        </p:nvSpPr>
        <p:spPr>
          <a:xfrm>
            <a:off x="4859711" y="4101353"/>
            <a:ext cx="475129" cy="48409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" name="四角形: 角度付き 76">
            <a:extLst>
              <a:ext uri="{FF2B5EF4-FFF2-40B4-BE49-F238E27FC236}">
                <a16:creationId xmlns:a16="http://schemas.microsoft.com/office/drawing/2014/main" id="{A83CAB60-0B15-454C-9BA9-07BE9814F15A}"/>
              </a:ext>
            </a:extLst>
          </p:cNvPr>
          <p:cNvSpPr/>
          <p:nvPr userDrawn="1"/>
        </p:nvSpPr>
        <p:spPr>
          <a:xfrm>
            <a:off x="4384581" y="4101353"/>
            <a:ext cx="475129" cy="484093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5373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E9AB1765-E438-42E3-9EC9-D01E22FF8E34}"/>
              </a:ext>
            </a:extLst>
          </p:cNvPr>
          <p:cNvSpPr/>
          <p:nvPr userDrawn="1"/>
        </p:nvSpPr>
        <p:spPr>
          <a:xfrm>
            <a:off x="0" y="0"/>
            <a:ext cx="12282209" cy="6858000"/>
          </a:xfrm>
          <a:prstGeom prst="rect">
            <a:avLst/>
          </a:prstGeom>
          <a:solidFill>
            <a:schemeClr val="bg1">
              <a:lumMod val="95000"/>
              <a:alpha val="4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1FEC614-1ED5-4EF6-94C2-3DFCC5C6E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887" y="406796"/>
            <a:ext cx="10515600" cy="882650"/>
          </a:xfrm>
        </p:spPr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F691186-F8EE-4C37-83B3-BA3818A9129A}"/>
              </a:ext>
            </a:extLst>
          </p:cNvPr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>
            <a:lvl1pPr>
              <a:defRPr sz="320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>
              <a:defRPr sz="3200">
                <a:latin typeface="メイリオ" panose="020B0604030504040204" pitchFamily="50" charset="-128"/>
                <a:ea typeface="メイリオ" panose="020B0604030504040204" pitchFamily="50" charset="-128"/>
              </a:defRPr>
            </a:lvl2pPr>
            <a:lvl3pPr>
              <a:defRPr sz="3200">
                <a:latin typeface="メイリオ" panose="020B0604030504040204" pitchFamily="50" charset="-128"/>
                <a:ea typeface="メイリオ" panose="020B0604030504040204" pitchFamily="50" charset="-128"/>
              </a:defRPr>
            </a:lvl3pPr>
            <a:lvl4pPr>
              <a:defRPr sz="3200">
                <a:latin typeface="メイリオ" panose="020B0604030504040204" pitchFamily="50" charset="-128"/>
                <a:ea typeface="メイリオ" panose="020B0604030504040204" pitchFamily="50" charset="-128"/>
              </a:defRPr>
            </a:lvl4pPr>
            <a:lvl5pPr>
              <a:defRPr sz="3200">
                <a:latin typeface="メイリオ" panose="020B0604030504040204" pitchFamily="50" charset="-128"/>
                <a:ea typeface="メイリオ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5B9A791-87C5-42D4-8F1B-8BA6A0B65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7EF89-88E8-4B97-B4B9-F1D7D3168663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2955743-2FB9-4117-BE86-379415335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F649FDF-B7D6-4C43-8B9A-467E6985C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6B128-6BB4-4B77-89FE-A90B592CC8E1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四角形: 角度付き 7">
            <a:extLst>
              <a:ext uri="{FF2B5EF4-FFF2-40B4-BE49-F238E27FC236}">
                <a16:creationId xmlns:a16="http://schemas.microsoft.com/office/drawing/2014/main" id="{FD7A2C1E-CA17-4504-876A-E268609AA99B}"/>
              </a:ext>
            </a:extLst>
          </p:cNvPr>
          <p:cNvSpPr/>
          <p:nvPr userDrawn="1"/>
        </p:nvSpPr>
        <p:spPr>
          <a:xfrm>
            <a:off x="314325" y="112236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四角形: 角度付き 8">
            <a:extLst>
              <a:ext uri="{FF2B5EF4-FFF2-40B4-BE49-F238E27FC236}">
                <a16:creationId xmlns:a16="http://schemas.microsoft.com/office/drawing/2014/main" id="{D42E48EB-81F7-4B89-A76C-7289A15F2AEF}"/>
              </a:ext>
            </a:extLst>
          </p:cNvPr>
          <p:cNvSpPr/>
          <p:nvPr userDrawn="1"/>
        </p:nvSpPr>
        <p:spPr>
          <a:xfrm>
            <a:off x="628650" y="112236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四角形: 角度付き 9">
            <a:extLst>
              <a:ext uri="{FF2B5EF4-FFF2-40B4-BE49-F238E27FC236}">
                <a16:creationId xmlns:a16="http://schemas.microsoft.com/office/drawing/2014/main" id="{AE024BAA-DAD7-40C5-B8EC-860DBDE9DF42}"/>
              </a:ext>
            </a:extLst>
          </p:cNvPr>
          <p:cNvSpPr/>
          <p:nvPr userDrawn="1"/>
        </p:nvSpPr>
        <p:spPr>
          <a:xfrm>
            <a:off x="942975" y="112236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度付き 10">
            <a:extLst>
              <a:ext uri="{FF2B5EF4-FFF2-40B4-BE49-F238E27FC236}">
                <a16:creationId xmlns:a16="http://schemas.microsoft.com/office/drawing/2014/main" id="{3F6640AE-77D1-488C-A9DB-A061053F830F}"/>
              </a:ext>
            </a:extLst>
          </p:cNvPr>
          <p:cNvSpPr/>
          <p:nvPr userDrawn="1"/>
        </p:nvSpPr>
        <p:spPr>
          <a:xfrm>
            <a:off x="1257300" y="112236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: 角度付き 11">
            <a:extLst>
              <a:ext uri="{FF2B5EF4-FFF2-40B4-BE49-F238E27FC236}">
                <a16:creationId xmlns:a16="http://schemas.microsoft.com/office/drawing/2014/main" id="{EC0747ED-F827-49C1-BAA7-EAEA4949A0C2}"/>
              </a:ext>
            </a:extLst>
          </p:cNvPr>
          <p:cNvSpPr/>
          <p:nvPr userDrawn="1"/>
        </p:nvSpPr>
        <p:spPr>
          <a:xfrm>
            <a:off x="1571625" y="112236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度付き 12">
            <a:extLst>
              <a:ext uri="{FF2B5EF4-FFF2-40B4-BE49-F238E27FC236}">
                <a16:creationId xmlns:a16="http://schemas.microsoft.com/office/drawing/2014/main" id="{DC1C295C-7A05-48BF-9046-FE135D0B9974}"/>
              </a:ext>
            </a:extLst>
          </p:cNvPr>
          <p:cNvSpPr/>
          <p:nvPr userDrawn="1"/>
        </p:nvSpPr>
        <p:spPr>
          <a:xfrm>
            <a:off x="1885950" y="112236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度付き 13">
            <a:extLst>
              <a:ext uri="{FF2B5EF4-FFF2-40B4-BE49-F238E27FC236}">
                <a16:creationId xmlns:a16="http://schemas.microsoft.com/office/drawing/2014/main" id="{FE4297E0-1662-46C0-BE3A-668E83A79F0E}"/>
              </a:ext>
            </a:extLst>
          </p:cNvPr>
          <p:cNvSpPr/>
          <p:nvPr userDrawn="1"/>
        </p:nvSpPr>
        <p:spPr>
          <a:xfrm>
            <a:off x="2200275" y="112236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度付き 14">
            <a:extLst>
              <a:ext uri="{FF2B5EF4-FFF2-40B4-BE49-F238E27FC236}">
                <a16:creationId xmlns:a16="http://schemas.microsoft.com/office/drawing/2014/main" id="{CFE6F128-D68C-4492-A215-327BA69E23C6}"/>
              </a:ext>
            </a:extLst>
          </p:cNvPr>
          <p:cNvSpPr/>
          <p:nvPr userDrawn="1"/>
        </p:nvSpPr>
        <p:spPr>
          <a:xfrm>
            <a:off x="2514600" y="112236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四角形: 角度付き 15">
            <a:extLst>
              <a:ext uri="{FF2B5EF4-FFF2-40B4-BE49-F238E27FC236}">
                <a16:creationId xmlns:a16="http://schemas.microsoft.com/office/drawing/2014/main" id="{BCF97EE9-F85D-4862-889B-3C86B6D7ECE1}"/>
              </a:ext>
            </a:extLst>
          </p:cNvPr>
          <p:cNvSpPr/>
          <p:nvPr userDrawn="1"/>
        </p:nvSpPr>
        <p:spPr>
          <a:xfrm>
            <a:off x="2828925" y="1122362"/>
            <a:ext cx="314325" cy="334168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四角形: 角度付き 16">
            <a:extLst>
              <a:ext uri="{FF2B5EF4-FFF2-40B4-BE49-F238E27FC236}">
                <a16:creationId xmlns:a16="http://schemas.microsoft.com/office/drawing/2014/main" id="{5A380311-75DD-4BAF-A688-C2D0B2E3F8FC}"/>
              </a:ext>
            </a:extLst>
          </p:cNvPr>
          <p:cNvSpPr/>
          <p:nvPr userDrawn="1"/>
        </p:nvSpPr>
        <p:spPr>
          <a:xfrm>
            <a:off x="3143250" y="1122362"/>
            <a:ext cx="314325" cy="334168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四角形: 角度付き 17">
            <a:extLst>
              <a:ext uri="{FF2B5EF4-FFF2-40B4-BE49-F238E27FC236}">
                <a16:creationId xmlns:a16="http://schemas.microsoft.com/office/drawing/2014/main" id="{E654E9E5-DBB7-4890-803C-50C71423B55E}"/>
              </a:ext>
            </a:extLst>
          </p:cNvPr>
          <p:cNvSpPr/>
          <p:nvPr userDrawn="1"/>
        </p:nvSpPr>
        <p:spPr>
          <a:xfrm>
            <a:off x="3457575" y="1122362"/>
            <a:ext cx="314325" cy="334168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四角形: 角度付き 18">
            <a:extLst>
              <a:ext uri="{FF2B5EF4-FFF2-40B4-BE49-F238E27FC236}">
                <a16:creationId xmlns:a16="http://schemas.microsoft.com/office/drawing/2014/main" id="{10964BAC-FB32-4689-A0FF-ECF1904306EB}"/>
              </a:ext>
            </a:extLst>
          </p:cNvPr>
          <p:cNvSpPr/>
          <p:nvPr userDrawn="1"/>
        </p:nvSpPr>
        <p:spPr>
          <a:xfrm>
            <a:off x="3771900" y="1122362"/>
            <a:ext cx="314325" cy="334168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四角形: 角度付き 19">
            <a:extLst>
              <a:ext uri="{FF2B5EF4-FFF2-40B4-BE49-F238E27FC236}">
                <a16:creationId xmlns:a16="http://schemas.microsoft.com/office/drawing/2014/main" id="{E6D6BE44-4063-41F4-B0AB-163351E0B851}"/>
              </a:ext>
            </a:extLst>
          </p:cNvPr>
          <p:cNvSpPr/>
          <p:nvPr userDrawn="1"/>
        </p:nvSpPr>
        <p:spPr>
          <a:xfrm>
            <a:off x="4086225" y="1122362"/>
            <a:ext cx="314325" cy="334168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四角形: 角度付き 20">
            <a:extLst>
              <a:ext uri="{FF2B5EF4-FFF2-40B4-BE49-F238E27FC236}">
                <a16:creationId xmlns:a16="http://schemas.microsoft.com/office/drawing/2014/main" id="{0BFE7F16-AA46-4E61-B7DD-959554A43CBC}"/>
              </a:ext>
            </a:extLst>
          </p:cNvPr>
          <p:cNvSpPr/>
          <p:nvPr userDrawn="1"/>
        </p:nvSpPr>
        <p:spPr>
          <a:xfrm>
            <a:off x="4400550" y="1122362"/>
            <a:ext cx="314325" cy="334168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四角形: 角度付き 21">
            <a:extLst>
              <a:ext uri="{FF2B5EF4-FFF2-40B4-BE49-F238E27FC236}">
                <a16:creationId xmlns:a16="http://schemas.microsoft.com/office/drawing/2014/main" id="{0C693800-CFF2-4D6E-A4D3-2B4392CF4A4F}"/>
              </a:ext>
            </a:extLst>
          </p:cNvPr>
          <p:cNvSpPr/>
          <p:nvPr userDrawn="1"/>
        </p:nvSpPr>
        <p:spPr>
          <a:xfrm>
            <a:off x="4714875" y="1122362"/>
            <a:ext cx="314325" cy="334168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四角形: 角度付き 22">
            <a:extLst>
              <a:ext uri="{FF2B5EF4-FFF2-40B4-BE49-F238E27FC236}">
                <a16:creationId xmlns:a16="http://schemas.microsoft.com/office/drawing/2014/main" id="{5FF2A4CD-839D-442D-8782-6ADE9C378BFF}"/>
              </a:ext>
            </a:extLst>
          </p:cNvPr>
          <p:cNvSpPr/>
          <p:nvPr userDrawn="1"/>
        </p:nvSpPr>
        <p:spPr>
          <a:xfrm>
            <a:off x="5029200" y="1122362"/>
            <a:ext cx="314325" cy="334168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四角形: 角度付き 23">
            <a:extLst>
              <a:ext uri="{FF2B5EF4-FFF2-40B4-BE49-F238E27FC236}">
                <a16:creationId xmlns:a16="http://schemas.microsoft.com/office/drawing/2014/main" id="{AF0F35D5-BBA1-4D30-A564-1ED95ABA86B9}"/>
              </a:ext>
            </a:extLst>
          </p:cNvPr>
          <p:cNvSpPr/>
          <p:nvPr userDrawn="1"/>
        </p:nvSpPr>
        <p:spPr>
          <a:xfrm>
            <a:off x="5343525" y="1122362"/>
            <a:ext cx="314325" cy="334168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四角形: 角度付き 24">
            <a:extLst>
              <a:ext uri="{FF2B5EF4-FFF2-40B4-BE49-F238E27FC236}">
                <a16:creationId xmlns:a16="http://schemas.microsoft.com/office/drawing/2014/main" id="{C767A8FB-770F-4FFD-9A56-8877C534A9FF}"/>
              </a:ext>
            </a:extLst>
          </p:cNvPr>
          <p:cNvSpPr/>
          <p:nvPr userDrawn="1"/>
        </p:nvSpPr>
        <p:spPr>
          <a:xfrm>
            <a:off x="5657850" y="1122362"/>
            <a:ext cx="314325" cy="334168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四角形: 角度付き 25">
            <a:extLst>
              <a:ext uri="{FF2B5EF4-FFF2-40B4-BE49-F238E27FC236}">
                <a16:creationId xmlns:a16="http://schemas.microsoft.com/office/drawing/2014/main" id="{B4C7286C-E26E-44F5-A241-98033451BE55}"/>
              </a:ext>
            </a:extLst>
          </p:cNvPr>
          <p:cNvSpPr/>
          <p:nvPr userDrawn="1"/>
        </p:nvSpPr>
        <p:spPr>
          <a:xfrm>
            <a:off x="5972175" y="1122362"/>
            <a:ext cx="314325" cy="334168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四角形: 角度付き 26">
            <a:extLst>
              <a:ext uri="{FF2B5EF4-FFF2-40B4-BE49-F238E27FC236}">
                <a16:creationId xmlns:a16="http://schemas.microsoft.com/office/drawing/2014/main" id="{A7516C3B-9561-43BC-A1F8-82E75C904CE2}"/>
              </a:ext>
            </a:extLst>
          </p:cNvPr>
          <p:cNvSpPr/>
          <p:nvPr userDrawn="1"/>
        </p:nvSpPr>
        <p:spPr>
          <a:xfrm>
            <a:off x="6286500" y="1122362"/>
            <a:ext cx="314325" cy="334168"/>
          </a:xfrm>
          <a:prstGeom prst="bevel">
            <a:avLst/>
          </a:prstGeom>
          <a:solidFill>
            <a:srgbClr val="00CC00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四角形: 角度付き 27">
            <a:extLst>
              <a:ext uri="{FF2B5EF4-FFF2-40B4-BE49-F238E27FC236}">
                <a16:creationId xmlns:a16="http://schemas.microsoft.com/office/drawing/2014/main" id="{D1A7F5EF-E0D7-4917-B7F0-D8FD6D97236B}"/>
              </a:ext>
            </a:extLst>
          </p:cNvPr>
          <p:cNvSpPr/>
          <p:nvPr userDrawn="1"/>
        </p:nvSpPr>
        <p:spPr>
          <a:xfrm>
            <a:off x="6600825" y="1122362"/>
            <a:ext cx="314325" cy="334168"/>
          </a:xfrm>
          <a:prstGeom prst="bevel">
            <a:avLst/>
          </a:prstGeom>
          <a:solidFill>
            <a:srgbClr val="00CC00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四角形: 角度付き 28">
            <a:extLst>
              <a:ext uri="{FF2B5EF4-FFF2-40B4-BE49-F238E27FC236}">
                <a16:creationId xmlns:a16="http://schemas.microsoft.com/office/drawing/2014/main" id="{C44B9B85-497F-458B-B3ED-74247FAC5CE1}"/>
              </a:ext>
            </a:extLst>
          </p:cNvPr>
          <p:cNvSpPr/>
          <p:nvPr userDrawn="1"/>
        </p:nvSpPr>
        <p:spPr>
          <a:xfrm>
            <a:off x="6915150" y="1122362"/>
            <a:ext cx="314325" cy="334168"/>
          </a:xfrm>
          <a:prstGeom prst="bevel">
            <a:avLst/>
          </a:prstGeom>
          <a:solidFill>
            <a:srgbClr val="00CC00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四角形: 角度付き 29">
            <a:extLst>
              <a:ext uri="{FF2B5EF4-FFF2-40B4-BE49-F238E27FC236}">
                <a16:creationId xmlns:a16="http://schemas.microsoft.com/office/drawing/2014/main" id="{A88940E8-ABA1-466A-AE9B-AC4085F931CD}"/>
              </a:ext>
            </a:extLst>
          </p:cNvPr>
          <p:cNvSpPr/>
          <p:nvPr userDrawn="1"/>
        </p:nvSpPr>
        <p:spPr>
          <a:xfrm>
            <a:off x="7229475" y="1122362"/>
            <a:ext cx="314325" cy="334168"/>
          </a:xfrm>
          <a:prstGeom prst="bevel">
            <a:avLst/>
          </a:prstGeom>
          <a:solidFill>
            <a:srgbClr val="00CC00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四角形: 角度付き 30">
            <a:extLst>
              <a:ext uri="{FF2B5EF4-FFF2-40B4-BE49-F238E27FC236}">
                <a16:creationId xmlns:a16="http://schemas.microsoft.com/office/drawing/2014/main" id="{5D8405EE-7F3D-4CCE-8D63-F0C345F0CB3F}"/>
              </a:ext>
            </a:extLst>
          </p:cNvPr>
          <p:cNvSpPr/>
          <p:nvPr userDrawn="1"/>
        </p:nvSpPr>
        <p:spPr>
          <a:xfrm>
            <a:off x="7543800" y="1122362"/>
            <a:ext cx="314325" cy="334168"/>
          </a:xfrm>
          <a:prstGeom prst="bevel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四角形: 角度付き 31">
            <a:extLst>
              <a:ext uri="{FF2B5EF4-FFF2-40B4-BE49-F238E27FC236}">
                <a16:creationId xmlns:a16="http://schemas.microsoft.com/office/drawing/2014/main" id="{EC9C47BC-8E28-4068-8C22-97CC575C3A1E}"/>
              </a:ext>
            </a:extLst>
          </p:cNvPr>
          <p:cNvSpPr/>
          <p:nvPr userDrawn="1"/>
        </p:nvSpPr>
        <p:spPr>
          <a:xfrm>
            <a:off x="7858125" y="1122362"/>
            <a:ext cx="314325" cy="334168"/>
          </a:xfrm>
          <a:prstGeom prst="bevel">
            <a:avLst/>
          </a:prstGeom>
          <a:solidFill>
            <a:srgbClr val="00CC00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四角形: 角度付き 32">
            <a:extLst>
              <a:ext uri="{FF2B5EF4-FFF2-40B4-BE49-F238E27FC236}">
                <a16:creationId xmlns:a16="http://schemas.microsoft.com/office/drawing/2014/main" id="{0DC7BD94-3AB7-4B9D-B60E-77DF4FF1047C}"/>
              </a:ext>
            </a:extLst>
          </p:cNvPr>
          <p:cNvSpPr/>
          <p:nvPr userDrawn="1"/>
        </p:nvSpPr>
        <p:spPr>
          <a:xfrm>
            <a:off x="8172450" y="1122362"/>
            <a:ext cx="314325" cy="334168"/>
          </a:xfrm>
          <a:prstGeom prst="bevel">
            <a:avLst/>
          </a:prstGeom>
          <a:solidFill>
            <a:srgbClr val="00CC00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四角形: 角度付き 33">
            <a:extLst>
              <a:ext uri="{FF2B5EF4-FFF2-40B4-BE49-F238E27FC236}">
                <a16:creationId xmlns:a16="http://schemas.microsoft.com/office/drawing/2014/main" id="{D23BB29F-8256-4175-BD6A-CF4BDC1C336D}"/>
              </a:ext>
            </a:extLst>
          </p:cNvPr>
          <p:cNvSpPr/>
          <p:nvPr userDrawn="1"/>
        </p:nvSpPr>
        <p:spPr>
          <a:xfrm>
            <a:off x="8486775" y="1122362"/>
            <a:ext cx="314325" cy="334168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四角形: 角度付き 34">
            <a:extLst>
              <a:ext uri="{FF2B5EF4-FFF2-40B4-BE49-F238E27FC236}">
                <a16:creationId xmlns:a16="http://schemas.microsoft.com/office/drawing/2014/main" id="{56CBFBDB-169D-47F3-91AE-2334A87BAF4B}"/>
              </a:ext>
            </a:extLst>
          </p:cNvPr>
          <p:cNvSpPr/>
          <p:nvPr userDrawn="1"/>
        </p:nvSpPr>
        <p:spPr>
          <a:xfrm>
            <a:off x="8801100" y="1122362"/>
            <a:ext cx="314325" cy="334168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四角形: 角度付き 35">
            <a:extLst>
              <a:ext uri="{FF2B5EF4-FFF2-40B4-BE49-F238E27FC236}">
                <a16:creationId xmlns:a16="http://schemas.microsoft.com/office/drawing/2014/main" id="{FD8AC2B6-29AF-4F00-91F8-9FF26E431D4D}"/>
              </a:ext>
            </a:extLst>
          </p:cNvPr>
          <p:cNvSpPr/>
          <p:nvPr userDrawn="1"/>
        </p:nvSpPr>
        <p:spPr>
          <a:xfrm>
            <a:off x="9115425" y="1122362"/>
            <a:ext cx="314325" cy="334168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四角形: 角度付き 36">
            <a:extLst>
              <a:ext uri="{FF2B5EF4-FFF2-40B4-BE49-F238E27FC236}">
                <a16:creationId xmlns:a16="http://schemas.microsoft.com/office/drawing/2014/main" id="{92BAC7F8-3BFA-48C2-BBBD-6D0379838F7D}"/>
              </a:ext>
            </a:extLst>
          </p:cNvPr>
          <p:cNvSpPr/>
          <p:nvPr userDrawn="1"/>
        </p:nvSpPr>
        <p:spPr>
          <a:xfrm>
            <a:off x="9429750" y="1122362"/>
            <a:ext cx="314325" cy="334168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四角形: 角度付き 37">
            <a:extLst>
              <a:ext uri="{FF2B5EF4-FFF2-40B4-BE49-F238E27FC236}">
                <a16:creationId xmlns:a16="http://schemas.microsoft.com/office/drawing/2014/main" id="{8C0CB756-8E58-4D5C-9869-435780E5E06C}"/>
              </a:ext>
            </a:extLst>
          </p:cNvPr>
          <p:cNvSpPr/>
          <p:nvPr userDrawn="1"/>
        </p:nvSpPr>
        <p:spPr>
          <a:xfrm>
            <a:off x="9744075" y="1122362"/>
            <a:ext cx="314325" cy="334168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直角三角形 39">
            <a:extLst>
              <a:ext uri="{FF2B5EF4-FFF2-40B4-BE49-F238E27FC236}">
                <a16:creationId xmlns:a16="http://schemas.microsoft.com/office/drawing/2014/main" id="{A88BF1A5-2910-488A-B7F7-B7F638800DFD}"/>
              </a:ext>
            </a:extLst>
          </p:cNvPr>
          <p:cNvSpPr/>
          <p:nvPr userDrawn="1"/>
        </p:nvSpPr>
        <p:spPr>
          <a:xfrm>
            <a:off x="-1640541" y="5029200"/>
            <a:ext cx="6669741" cy="1828800"/>
          </a:xfrm>
          <a:prstGeom prst="rtTriangle">
            <a:avLst/>
          </a:prstGeom>
          <a:solidFill>
            <a:srgbClr val="00B05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5704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52DF457-5A41-4E0A-B6E5-36FD326E7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47043C9-5A03-4DC3-8A6C-84B9577788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30CB7BE-AE55-4F5E-A68F-1A80A76C2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7EF89-88E8-4B97-B4B9-F1D7D3168663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A2D51E9-300B-4138-8C14-C01962D96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0B618BA-F96A-48ED-98FB-A0B200F3F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6B128-6BB4-4B77-89FE-A90B592CC8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9041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B1D8D9-18CD-43F9-AE28-7511588AC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8C0B4BA-7EDF-49DF-AE5B-83509A9ABB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5156CCE-E3E5-4BE2-8753-E99801945D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4DED86C-8EED-4DCB-B51B-02BED489C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7EF89-88E8-4B97-B4B9-F1D7D3168663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1294D3E-1C10-4AC7-B091-C163C0F68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28E2A4B-5C89-4285-9620-DF02F478A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6B128-6BB4-4B77-89FE-A90B592CC8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1428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C3FDDA-9AF9-4383-8717-5A65B314B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C4ED938-4C82-44C5-977B-BD900DFC6E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26C4838-2E05-4AF2-8C9D-39FB82EB71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7436486-319E-4BF0-9661-E84E7243BA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B9D91BE-AEC2-4B2F-9AF8-03F5A5A2E1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6550653-9F2B-4179-9742-C8B287C9D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7EF89-88E8-4B97-B4B9-F1D7D3168663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F655CAA-F99D-47C8-87EA-0E7A450B8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2C5DB8C-F2D6-4CA5-9630-0CF3E7FBA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6B128-6BB4-4B77-89FE-A90B592CC8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2926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C9F46F-CFCA-438E-8517-3C880BB94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B7B757A-ADEB-41C0-ABB0-534C00794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7EF89-88E8-4B97-B4B9-F1D7D3168663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382384C-D78C-4736-A17B-583E07950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D77C1B8-92CA-4593-9C42-9BAD4FC18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6B128-6BB4-4B77-89FE-A90B592CC8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1834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4042B6B-BAFA-486B-B8AA-506169F77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7EF89-88E8-4B97-B4B9-F1D7D3168663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90DE8ED-D280-4CDC-A7CF-0C6904E81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8422818-4EF8-42A0-938E-A4517E6A7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6B128-6BB4-4B77-89FE-A90B592CC8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58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76111AC-365F-4DDF-866A-25C9E1416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64F4578-EA82-4EB6-9669-1826706BC8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9CE7B81-260F-482C-A11F-F0722D12DF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5146F4E-BD8E-4B86-A440-04A30D0FA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7EF89-88E8-4B97-B4B9-F1D7D3168663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BBA060A-C093-4973-B31F-6A048FCE6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CAF03C9-1B21-475F-95D2-757D75BC6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6B128-6BB4-4B77-89FE-A90B592CC8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160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0EF80E0-4CD4-4CF7-844C-1073AFA5F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942D917-2DE5-42C0-B9C7-CA8D6D5946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996DD8C-FC4F-40DF-9084-C1522CF4EB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BFB43D4-2EEA-4774-84E6-8CC0D14AE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7EF89-88E8-4B97-B4B9-F1D7D3168663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8B22F29-2F55-4285-A4D7-2D07C946B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F73B22D-2217-44C1-9C62-900D97B13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6B128-6BB4-4B77-89FE-A90B592CC8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5532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61BCF9-3679-4E8F-92A8-0C744D4EB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3663B21-4FE7-4D29-A043-B276CD3058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0718822-8533-48AD-80D1-9534AC4F6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7EF89-88E8-4B97-B4B9-F1D7D3168663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1D5266-BB8B-46E8-B7DB-366C0D400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7AD5D37-D4A1-4A8D-8B59-6804BF347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6B128-6BB4-4B77-89FE-A90B592CC8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7068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87F029B-B681-4843-81CB-DBDC5F5483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6BEB668-4986-4993-B743-26BBAFF196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A5960C-0777-492C-9B61-7A9CB3D5E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7EF89-88E8-4B97-B4B9-F1D7D3168663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71C782B-8729-4491-9770-AA7E7B56A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EC54233-B3E9-440D-B00E-5C6EBE66E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6B128-6BB4-4B77-89FE-A90B592CC8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562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B00AC37-2FB3-450C-9F77-A90B3D62A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3115B80-211C-413E-94D1-A36AB9E27D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C817D04-B61F-4500-97F2-B65668BAC6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A7EF89-88E8-4B97-B4B9-F1D7D3168663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D12AF16-BAE4-4A16-A8C0-A97D54FAE3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39F387E-24E0-48E5-936A-0FF75976FA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6B128-6BB4-4B77-89FE-A90B592CC8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78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角三角形 4">
            <a:extLst>
              <a:ext uri="{FF2B5EF4-FFF2-40B4-BE49-F238E27FC236}">
                <a16:creationId xmlns:a16="http://schemas.microsoft.com/office/drawing/2014/main" id="{3FF16B96-CF57-4C20-9B3D-1629C95F74F6}"/>
              </a:ext>
            </a:extLst>
          </p:cNvPr>
          <p:cNvSpPr/>
          <p:nvPr/>
        </p:nvSpPr>
        <p:spPr>
          <a:xfrm>
            <a:off x="1" y="4901184"/>
            <a:ext cx="12079224" cy="1956816"/>
          </a:xfrm>
          <a:prstGeom prst="rtTriangle">
            <a:avLst/>
          </a:prstGeom>
          <a:solidFill>
            <a:srgbClr val="00B05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5863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318D6C-C8CE-4807-B7A6-97ECEA274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927" y="416956"/>
            <a:ext cx="10515600" cy="882650"/>
          </a:xfrm>
        </p:spPr>
        <p:txBody>
          <a:bodyPr/>
          <a:lstStyle/>
          <a:p>
            <a:r>
              <a:rPr kumimoji="1" lang="ja-JP" altLang="en-US" dirty="0"/>
              <a:t>・</a:t>
            </a:r>
            <a:r>
              <a:rPr kumimoji="1" lang="ja-JP" altLang="en-US" b="1" dirty="0"/>
              <a:t>コンセプト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B6A4EC-9DA7-487D-BB90-304B4E28E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054225"/>
            <a:ext cx="10668000" cy="1100455"/>
          </a:xfrm>
        </p:spPr>
        <p:txBody>
          <a:bodyPr>
            <a:normAutofit lnSpcReduction="10000"/>
          </a:bodyPr>
          <a:lstStyle/>
          <a:p>
            <a:r>
              <a:rPr kumimoji="1" lang="ja-JP" altLang="en-US" b="1" dirty="0"/>
              <a:t>ブロックブラストというパズルゲームを</a:t>
            </a:r>
            <a:endParaRPr kumimoji="1" lang="en-US" altLang="ja-JP" b="1" dirty="0"/>
          </a:p>
          <a:p>
            <a:pPr marL="0" indent="0">
              <a:buNone/>
            </a:pPr>
            <a:r>
              <a:rPr lang="ja-JP" altLang="en-US" b="1" dirty="0"/>
              <a:t>　</a:t>
            </a:r>
            <a:r>
              <a:rPr kumimoji="1" lang="ja-JP" altLang="en-US" b="1" dirty="0"/>
              <a:t>モチーフにした</a:t>
            </a:r>
            <a:r>
              <a:rPr lang="ja-JP" altLang="en-US" b="1" dirty="0"/>
              <a:t>ゲーム</a:t>
            </a:r>
            <a:endParaRPr lang="en-US" altLang="ja-JP" b="1" dirty="0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ECFCEC3E-4DDC-4F4E-B63E-3EAFE9E56F35}"/>
              </a:ext>
            </a:extLst>
          </p:cNvPr>
          <p:cNvSpPr txBox="1">
            <a:spLocks/>
          </p:cNvSpPr>
          <p:nvPr/>
        </p:nvSpPr>
        <p:spPr>
          <a:xfrm>
            <a:off x="762000" y="3703321"/>
            <a:ext cx="10668000" cy="110045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b="1" dirty="0"/>
              <a:t>シンプルなゲームで、失敗しなければ無限にスコアを</a:t>
            </a:r>
            <a:endParaRPr lang="en-US" altLang="ja-JP" b="1" dirty="0"/>
          </a:p>
          <a:p>
            <a:pPr marL="0" indent="0">
              <a:buNone/>
            </a:pPr>
            <a:r>
              <a:rPr lang="ja-JP" altLang="en-US" b="1" dirty="0"/>
              <a:t>　伸ばしていくことが出来る「</a:t>
            </a:r>
            <a:r>
              <a:rPr lang="ja-JP" altLang="en-US" b="1" dirty="0">
                <a:solidFill>
                  <a:srgbClr val="FF0000"/>
                </a:solidFill>
              </a:rPr>
              <a:t>やり込み要素</a:t>
            </a:r>
            <a:r>
              <a:rPr lang="ja-JP" altLang="en-US" b="1" dirty="0"/>
              <a:t>」</a:t>
            </a:r>
            <a:endParaRPr lang="en-US" altLang="ja-JP" b="1" dirty="0"/>
          </a:p>
        </p:txBody>
      </p:sp>
    </p:spTree>
    <p:extLst>
      <p:ext uri="{BB962C8B-B14F-4D97-AF65-F5344CB8AC3E}">
        <p14:creationId xmlns:p14="http://schemas.microsoft.com/office/powerpoint/2010/main" val="3099976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318D6C-C8CE-4807-B7A6-97ECEA274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927" y="416956"/>
            <a:ext cx="10515600" cy="882650"/>
          </a:xfrm>
        </p:spPr>
        <p:txBody>
          <a:bodyPr/>
          <a:lstStyle/>
          <a:p>
            <a:r>
              <a:rPr kumimoji="1" lang="ja-JP" altLang="en-US" dirty="0"/>
              <a:t>・</a:t>
            </a:r>
            <a:r>
              <a:rPr lang="ja-JP" altLang="en-US" b="1" dirty="0"/>
              <a:t>ゲーム概要</a:t>
            </a: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B6A4EC-9DA7-487D-BB90-304B4E28E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0" y="2061805"/>
            <a:ext cx="10668000" cy="59753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ja-JP" altLang="en-US" sz="3500" b="1" dirty="0"/>
              <a:t>ジャンル：　</a:t>
            </a:r>
            <a:r>
              <a:rPr lang="ja-JP" altLang="en-US" sz="3900" b="1" dirty="0"/>
              <a:t>パズルゲーム</a:t>
            </a:r>
            <a:endParaRPr lang="en-US" altLang="ja-JP" b="1" dirty="0"/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DECDDDAB-620B-4981-ABC3-5766B09FA22E}"/>
              </a:ext>
            </a:extLst>
          </p:cNvPr>
          <p:cNvSpPr txBox="1">
            <a:spLocks/>
          </p:cNvSpPr>
          <p:nvPr/>
        </p:nvSpPr>
        <p:spPr>
          <a:xfrm>
            <a:off x="1905000" y="3317141"/>
            <a:ext cx="10668000" cy="109863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b="1" dirty="0"/>
              <a:t>ターゲット：　スコアを伸ばすことが好きな人</a:t>
            </a:r>
            <a:endParaRPr lang="en-US" altLang="ja-JP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b="1" dirty="0"/>
              <a:t>　　　　　　　</a:t>
            </a:r>
            <a:r>
              <a:rPr lang="ja-JP" altLang="en-US" sz="3600" b="1" dirty="0"/>
              <a:t>脳トレ</a:t>
            </a:r>
            <a:r>
              <a:rPr lang="ja-JP" altLang="en-US" b="1" dirty="0"/>
              <a:t>をしたい人</a:t>
            </a:r>
            <a:endParaRPr lang="en-US" altLang="ja-JP" b="1" dirty="0"/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33A9EFE3-DBC1-4D5D-83A9-885E00275FA4}"/>
              </a:ext>
            </a:extLst>
          </p:cNvPr>
          <p:cNvSpPr txBox="1">
            <a:spLocks/>
          </p:cNvSpPr>
          <p:nvPr/>
        </p:nvSpPr>
        <p:spPr>
          <a:xfrm>
            <a:off x="1905000" y="4774804"/>
            <a:ext cx="10668000" cy="59753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b="1" dirty="0"/>
              <a:t>プレイ人数：　</a:t>
            </a:r>
            <a:r>
              <a:rPr lang="ja-JP" altLang="en-US" sz="3600" b="1" dirty="0"/>
              <a:t>１人</a:t>
            </a:r>
            <a:endParaRPr lang="en-US" altLang="ja-JP" b="1" dirty="0"/>
          </a:p>
        </p:txBody>
      </p:sp>
    </p:spTree>
    <p:extLst>
      <p:ext uri="{BB962C8B-B14F-4D97-AF65-F5344CB8AC3E}">
        <p14:creationId xmlns:p14="http://schemas.microsoft.com/office/powerpoint/2010/main" val="2870052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318D6C-C8CE-4807-B7A6-97ECEA274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927" y="416956"/>
            <a:ext cx="10515600" cy="882650"/>
          </a:xfrm>
        </p:spPr>
        <p:txBody>
          <a:bodyPr/>
          <a:lstStyle/>
          <a:p>
            <a:r>
              <a:rPr kumimoji="1" lang="ja-JP" altLang="en-US" dirty="0"/>
              <a:t>・</a:t>
            </a:r>
            <a:r>
              <a:rPr lang="ja-JP" altLang="en-US" b="1" dirty="0"/>
              <a:t>ゲームルール</a:t>
            </a: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B6A4EC-9DA7-487D-BB90-304B4E28E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151" y="2850115"/>
            <a:ext cx="10962729" cy="28952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4400" b="1" dirty="0"/>
              <a:t>ブロックを列で揃えて消して</a:t>
            </a:r>
            <a:endParaRPr lang="en-US" altLang="ja-JP" sz="4400" b="1" dirty="0"/>
          </a:p>
          <a:p>
            <a:pPr marL="0" indent="0">
              <a:buNone/>
            </a:pPr>
            <a:r>
              <a:rPr lang="en-US" altLang="ja-JP" sz="1600" b="1" dirty="0"/>
              <a:t> </a:t>
            </a:r>
            <a:br>
              <a:rPr lang="en-US" altLang="ja-JP" sz="4400" b="1" dirty="0"/>
            </a:br>
            <a:r>
              <a:rPr lang="ja-JP" altLang="en-US" sz="4400" b="1" dirty="0"/>
              <a:t>　コンボをつなげて</a:t>
            </a:r>
            <a:r>
              <a:rPr lang="ja-JP" altLang="en-US" sz="6000" b="1" dirty="0">
                <a:solidFill>
                  <a:srgbClr val="FF6600"/>
                </a:solidFill>
              </a:rPr>
              <a:t>高得点</a:t>
            </a:r>
            <a:r>
              <a:rPr lang="ja-JP" altLang="en-US" sz="4400" b="1" dirty="0"/>
              <a:t>を目指します</a:t>
            </a:r>
            <a:endParaRPr lang="en-US" altLang="ja-JP" sz="4400" b="1" dirty="0"/>
          </a:p>
        </p:txBody>
      </p:sp>
    </p:spTree>
    <p:extLst>
      <p:ext uri="{BB962C8B-B14F-4D97-AF65-F5344CB8AC3E}">
        <p14:creationId xmlns:p14="http://schemas.microsoft.com/office/powerpoint/2010/main" val="227711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318D6C-C8CE-4807-B7A6-97ECEA274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927" y="416956"/>
            <a:ext cx="10515600" cy="882650"/>
          </a:xfrm>
        </p:spPr>
        <p:txBody>
          <a:bodyPr/>
          <a:lstStyle/>
          <a:p>
            <a:r>
              <a:rPr kumimoji="1" lang="ja-JP" altLang="en-US" dirty="0"/>
              <a:t>・</a:t>
            </a:r>
            <a:r>
              <a:rPr lang="ja-JP" altLang="en-US" b="1" dirty="0"/>
              <a:t>ゲームの流れ</a:t>
            </a: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B6A4EC-9DA7-487D-BB90-304B4E28E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086" y="1952682"/>
            <a:ext cx="11756073" cy="49053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600" b="1" dirty="0"/>
              <a:t>・</a:t>
            </a:r>
            <a:r>
              <a:rPr lang="en-US" altLang="ja-JP" sz="3600" b="1" dirty="0"/>
              <a:t>8×</a:t>
            </a:r>
            <a:r>
              <a:rPr lang="ja-JP" altLang="en-US" sz="3600" b="1" dirty="0"/>
              <a:t>８のマスにブロックを配置していく</a:t>
            </a:r>
            <a:endParaRPr lang="en-US" altLang="ja-JP" sz="3600" b="1" dirty="0"/>
          </a:p>
          <a:p>
            <a:pPr marL="0" indent="0">
              <a:buNone/>
            </a:pPr>
            <a:endParaRPr lang="en-US" altLang="ja-JP" sz="1000" b="1" dirty="0"/>
          </a:p>
          <a:p>
            <a:pPr marL="0" indent="0">
              <a:buNone/>
            </a:pPr>
            <a:r>
              <a:rPr lang="ja-JP" altLang="en-US" sz="3600" b="1" dirty="0"/>
              <a:t>・配置するブロックは毎回３つ生成される</a:t>
            </a:r>
            <a:endParaRPr lang="en-US" altLang="ja-JP" sz="3600" b="1" dirty="0"/>
          </a:p>
          <a:p>
            <a:pPr marL="0" indent="0">
              <a:buNone/>
            </a:pPr>
            <a:endParaRPr lang="en-US" altLang="ja-JP" sz="900" b="1" dirty="0"/>
          </a:p>
          <a:p>
            <a:pPr marL="0" indent="0">
              <a:buNone/>
            </a:pPr>
            <a:r>
              <a:rPr lang="ja-JP" altLang="en-US" sz="3600" b="1" dirty="0"/>
              <a:t>・縦か横を１列、埋めたらブロックが消えスコアが入る</a:t>
            </a:r>
            <a:endParaRPr lang="en-US" altLang="ja-JP" sz="3600" b="1" dirty="0"/>
          </a:p>
          <a:p>
            <a:pPr marL="0" indent="0">
              <a:buNone/>
            </a:pPr>
            <a:endParaRPr lang="en-US" altLang="ja-JP" sz="900" b="1" dirty="0"/>
          </a:p>
          <a:p>
            <a:pPr marL="0" indent="0">
              <a:buNone/>
            </a:pPr>
            <a:r>
              <a:rPr lang="ja-JP" altLang="en-US" sz="3600" b="1" dirty="0"/>
              <a:t>・コンボが増えるたびにスコアが上がる</a:t>
            </a:r>
            <a:endParaRPr lang="en-US" altLang="ja-JP" sz="3600" b="1" dirty="0"/>
          </a:p>
          <a:p>
            <a:pPr marL="0" indent="0">
              <a:buNone/>
            </a:pPr>
            <a:endParaRPr lang="en-US" altLang="ja-JP" sz="900" b="1" dirty="0"/>
          </a:p>
          <a:p>
            <a:pPr marL="0" indent="0">
              <a:buNone/>
            </a:pPr>
            <a:r>
              <a:rPr lang="ja-JP" altLang="en-US" sz="3600" b="1" dirty="0"/>
              <a:t>・一定数のコンボを達成するとお助けアイテム</a:t>
            </a:r>
            <a:endParaRPr lang="en-US" altLang="ja-JP" sz="3600" b="1" dirty="0"/>
          </a:p>
        </p:txBody>
      </p:sp>
    </p:spTree>
    <p:extLst>
      <p:ext uri="{BB962C8B-B14F-4D97-AF65-F5344CB8AC3E}">
        <p14:creationId xmlns:p14="http://schemas.microsoft.com/office/powerpoint/2010/main" val="4074182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318D6C-C8CE-4807-B7A6-97ECEA274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927" y="416956"/>
            <a:ext cx="10515600" cy="882650"/>
          </a:xfrm>
        </p:spPr>
        <p:txBody>
          <a:bodyPr/>
          <a:lstStyle/>
          <a:p>
            <a:r>
              <a:rPr kumimoji="1" lang="ja-JP" altLang="en-US" b="1" dirty="0"/>
              <a:t>・終了条件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B6A4EC-9DA7-487D-BB90-304B4E28E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963" y="2273524"/>
            <a:ext cx="11756073" cy="49053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600" b="1" dirty="0"/>
              <a:t>・もう配置されているブロックに重ねて</a:t>
            </a:r>
            <a:endParaRPr lang="en-US" altLang="ja-JP" sz="3600" b="1" dirty="0"/>
          </a:p>
          <a:p>
            <a:pPr marL="0" indent="0">
              <a:buNone/>
            </a:pPr>
            <a:r>
              <a:rPr lang="ja-JP" altLang="en-US" sz="3600" b="1" dirty="0"/>
              <a:t>　ブロックを設置することはできません。</a:t>
            </a:r>
            <a:endParaRPr lang="en-US" altLang="ja-JP" sz="3600" b="1" dirty="0"/>
          </a:p>
          <a:p>
            <a:pPr marL="0" indent="0">
              <a:buNone/>
            </a:pPr>
            <a:endParaRPr lang="en-US" altLang="ja-JP" sz="3600" b="1" dirty="0"/>
          </a:p>
          <a:p>
            <a:pPr marL="0" indent="0">
              <a:buNone/>
            </a:pPr>
            <a:r>
              <a:rPr lang="ja-JP" altLang="en-US" sz="3600" b="1" dirty="0"/>
              <a:t>・</a:t>
            </a:r>
            <a:r>
              <a:rPr lang="ja-JP" altLang="en-US" sz="4000" b="1" dirty="0"/>
              <a:t>ブロックを置けなくなった時点で終了になる</a:t>
            </a:r>
            <a:endParaRPr lang="en-US" altLang="ja-JP" sz="3600" b="1" dirty="0"/>
          </a:p>
        </p:txBody>
      </p:sp>
    </p:spTree>
    <p:extLst>
      <p:ext uri="{BB962C8B-B14F-4D97-AF65-F5344CB8AC3E}">
        <p14:creationId xmlns:p14="http://schemas.microsoft.com/office/powerpoint/2010/main" val="2937960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318D6C-C8CE-4807-B7A6-97ECEA274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927" y="416956"/>
            <a:ext cx="10515600" cy="882650"/>
          </a:xfrm>
        </p:spPr>
        <p:txBody>
          <a:bodyPr/>
          <a:lstStyle/>
          <a:p>
            <a:r>
              <a:rPr kumimoji="1" lang="ja-JP" altLang="en-US" dirty="0"/>
              <a:t>・</a:t>
            </a:r>
            <a:r>
              <a:rPr kumimoji="1" lang="ja-JP" altLang="en-US" b="1" dirty="0"/>
              <a:t>生成されるブロック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B6A4EC-9DA7-487D-BB90-304B4E28E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086" y="1952682"/>
            <a:ext cx="11756073" cy="49053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600" b="1" dirty="0"/>
              <a:t>以下の、合計</a:t>
            </a:r>
            <a:r>
              <a:rPr lang="ja-JP" altLang="en-US" sz="4000" b="1" dirty="0"/>
              <a:t>３</a:t>
            </a:r>
            <a:r>
              <a:rPr lang="ja-JP" altLang="en-US" sz="3600" b="1" dirty="0"/>
              <a:t>つのブロックが生成される</a:t>
            </a:r>
            <a:endParaRPr lang="en-US" altLang="ja-JP" sz="3600" b="1" dirty="0"/>
          </a:p>
          <a:p>
            <a:pPr marL="0" indent="0">
              <a:buNone/>
            </a:pPr>
            <a:r>
              <a:rPr lang="en-US" altLang="ja-JP" sz="2400" b="1" dirty="0"/>
              <a:t> </a:t>
            </a:r>
          </a:p>
          <a:p>
            <a:pPr marL="0" indent="0">
              <a:buNone/>
            </a:pPr>
            <a:r>
              <a:rPr lang="ja-JP" altLang="en-US" sz="3600" b="1" dirty="0"/>
              <a:t>　配置可能なブロックからランダムに   </a:t>
            </a:r>
            <a:r>
              <a:rPr lang="ja-JP" altLang="en-US" sz="5400" b="1" dirty="0">
                <a:solidFill>
                  <a:srgbClr val="FF6600"/>
                </a:solidFill>
              </a:rPr>
              <a:t>２</a:t>
            </a:r>
            <a:r>
              <a:rPr lang="ja-JP" altLang="en-US" sz="3600" b="1" dirty="0">
                <a:solidFill>
                  <a:srgbClr val="FF6600"/>
                </a:solidFill>
              </a:rPr>
              <a:t>つ</a:t>
            </a:r>
            <a:endParaRPr lang="en-US" altLang="ja-JP" sz="3600" b="1" dirty="0">
              <a:solidFill>
                <a:srgbClr val="FF6600"/>
              </a:solidFill>
            </a:endParaRPr>
          </a:p>
          <a:p>
            <a:pPr marL="0" indent="0">
              <a:buNone/>
            </a:pPr>
            <a:r>
              <a:rPr lang="ja-JP" altLang="en-US" sz="3600" b="1" dirty="0"/>
              <a:t>　</a:t>
            </a:r>
            <a:endParaRPr lang="en-US" altLang="ja-JP" sz="3600" b="1" dirty="0"/>
          </a:p>
          <a:p>
            <a:pPr marL="0" indent="0">
              <a:buNone/>
            </a:pPr>
            <a:r>
              <a:rPr lang="ja-JP" altLang="en-US" sz="3600" b="1" dirty="0"/>
              <a:t>　全てのブロックからランダムに　　　 </a:t>
            </a:r>
            <a:r>
              <a:rPr lang="en-US" altLang="ja-JP" sz="6000" b="1" dirty="0">
                <a:solidFill>
                  <a:srgbClr val="FF6600"/>
                </a:solidFill>
              </a:rPr>
              <a:t>1</a:t>
            </a:r>
            <a:r>
              <a:rPr lang="ja-JP" altLang="en-US" sz="3600" b="1" dirty="0">
                <a:solidFill>
                  <a:srgbClr val="FF6600"/>
                </a:solidFill>
              </a:rPr>
              <a:t>つ</a:t>
            </a:r>
            <a:endParaRPr lang="en-US" altLang="ja-JP" sz="3600" b="1" dirty="0">
              <a:solidFill>
                <a:srgbClr val="FF6600"/>
              </a:solidFill>
            </a:endParaRPr>
          </a:p>
          <a:p>
            <a:pPr marL="0" indent="0">
              <a:buNone/>
            </a:pPr>
            <a:r>
              <a:rPr lang="en-US" altLang="ja-JP" sz="3600" b="1" dirty="0">
                <a:solidFill>
                  <a:srgbClr val="FF6600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ja-JP" sz="3600" b="1" dirty="0">
                <a:solidFill>
                  <a:srgbClr val="FF6600"/>
                </a:solidFill>
              </a:rPr>
              <a:t>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01087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318D6C-C8CE-4807-B7A6-97ECEA274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927" y="416956"/>
            <a:ext cx="10515600" cy="882650"/>
          </a:xfrm>
        </p:spPr>
        <p:txBody>
          <a:bodyPr/>
          <a:lstStyle/>
          <a:p>
            <a:r>
              <a:rPr kumimoji="1" lang="ja-JP" altLang="en-US" dirty="0"/>
              <a:t>・</a:t>
            </a:r>
            <a:r>
              <a:rPr kumimoji="1" lang="ja-JP" altLang="en-US" b="1" dirty="0"/>
              <a:t>生成されるブロック</a:t>
            </a: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88794125-50FF-4435-952B-D078B5314A45}"/>
              </a:ext>
            </a:extLst>
          </p:cNvPr>
          <p:cNvSpPr/>
          <p:nvPr/>
        </p:nvSpPr>
        <p:spPr>
          <a:xfrm>
            <a:off x="673767" y="1748589"/>
            <a:ext cx="1620253" cy="1475874"/>
          </a:xfrm>
          <a:prstGeom prst="roundRect">
            <a:avLst/>
          </a:prstGeom>
          <a:solidFill>
            <a:srgbClr val="D0CECE">
              <a:alpha val="50196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90E510A5-9C62-47C7-8D74-53B2E09274C9}"/>
              </a:ext>
            </a:extLst>
          </p:cNvPr>
          <p:cNvSpPr/>
          <p:nvPr/>
        </p:nvSpPr>
        <p:spPr>
          <a:xfrm>
            <a:off x="2622883" y="1748589"/>
            <a:ext cx="1620253" cy="1475874"/>
          </a:xfrm>
          <a:prstGeom prst="roundRect">
            <a:avLst/>
          </a:prstGeom>
          <a:solidFill>
            <a:srgbClr val="D0CECE">
              <a:alpha val="50196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四角形: 角度付き 5">
            <a:extLst>
              <a:ext uri="{FF2B5EF4-FFF2-40B4-BE49-F238E27FC236}">
                <a16:creationId xmlns:a16="http://schemas.microsoft.com/office/drawing/2014/main" id="{63B7DDCE-0031-44EF-AD5F-A551306CF8C2}"/>
              </a:ext>
            </a:extLst>
          </p:cNvPr>
          <p:cNvSpPr/>
          <p:nvPr/>
        </p:nvSpPr>
        <p:spPr>
          <a:xfrm>
            <a:off x="1326730" y="231944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四角形: 角度付き 6">
            <a:extLst>
              <a:ext uri="{FF2B5EF4-FFF2-40B4-BE49-F238E27FC236}">
                <a16:creationId xmlns:a16="http://schemas.microsoft.com/office/drawing/2014/main" id="{B1E585F8-B727-4554-8084-EFC9D855D8ED}"/>
              </a:ext>
            </a:extLst>
          </p:cNvPr>
          <p:cNvSpPr/>
          <p:nvPr/>
        </p:nvSpPr>
        <p:spPr>
          <a:xfrm>
            <a:off x="3118684" y="231944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四角形: 角度付き 7">
            <a:extLst>
              <a:ext uri="{FF2B5EF4-FFF2-40B4-BE49-F238E27FC236}">
                <a16:creationId xmlns:a16="http://schemas.microsoft.com/office/drawing/2014/main" id="{4BB46BC3-E444-485C-802E-F5A183562528}"/>
              </a:ext>
            </a:extLst>
          </p:cNvPr>
          <p:cNvSpPr/>
          <p:nvPr/>
        </p:nvSpPr>
        <p:spPr>
          <a:xfrm>
            <a:off x="3433009" y="231944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D4FB406A-1A03-4DD1-B190-0D7B40A2BDEC}"/>
              </a:ext>
            </a:extLst>
          </p:cNvPr>
          <p:cNvSpPr/>
          <p:nvPr/>
        </p:nvSpPr>
        <p:spPr>
          <a:xfrm>
            <a:off x="4572960" y="1748589"/>
            <a:ext cx="1620253" cy="1475874"/>
          </a:xfrm>
          <a:prstGeom prst="roundRect">
            <a:avLst/>
          </a:prstGeom>
          <a:solidFill>
            <a:srgbClr val="D0CECE">
              <a:alpha val="50196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四角形: 角度付き 9">
            <a:extLst>
              <a:ext uri="{FF2B5EF4-FFF2-40B4-BE49-F238E27FC236}">
                <a16:creationId xmlns:a16="http://schemas.microsoft.com/office/drawing/2014/main" id="{38EE1699-112C-488E-9412-467269BB6670}"/>
              </a:ext>
            </a:extLst>
          </p:cNvPr>
          <p:cNvSpPr/>
          <p:nvPr/>
        </p:nvSpPr>
        <p:spPr>
          <a:xfrm>
            <a:off x="4911598" y="231944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度付き 10">
            <a:extLst>
              <a:ext uri="{FF2B5EF4-FFF2-40B4-BE49-F238E27FC236}">
                <a16:creationId xmlns:a16="http://schemas.microsoft.com/office/drawing/2014/main" id="{6577466C-9819-40A3-BC73-6CAB4B80D5F4}"/>
              </a:ext>
            </a:extLst>
          </p:cNvPr>
          <p:cNvSpPr/>
          <p:nvPr/>
        </p:nvSpPr>
        <p:spPr>
          <a:xfrm>
            <a:off x="5225923" y="231944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: 角度付き 11">
            <a:extLst>
              <a:ext uri="{FF2B5EF4-FFF2-40B4-BE49-F238E27FC236}">
                <a16:creationId xmlns:a16="http://schemas.microsoft.com/office/drawing/2014/main" id="{48EDCA09-EC07-40FE-9D8C-D38BA4E62856}"/>
              </a:ext>
            </a:extLst>
          </p:cNvPr>
          <p:cNvSpPr/>
          <p:nvPr/>
        </p:nvSpPr>
        <p:spPr>
          <a:xfrm>
            <a:off x="5555747" y="231944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21539951-8E35-45E5-9E06-27D7E6866BE5}"/>
              </a:ext>
            </a:extLst>
          </p:cNvPr>
          <p:cNvSpPr/>
          <p:nvPr/>
        </p:nvSpPr>
        <p:spPr>
          <a:xfrm>
            <a:off x="6523037" y="1748589"/>
            <a:ext cx="1620253" cy="1475874"/>
          </a:xfrm>
          <a:prstGeom prst="roundRect">
            <a:avLst/>
          </a:prstGeom>
          <a:solidFill>
            <a:srgbClr val="D0CECE">
              <a:alpha val="50196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度付き 13">
            <a:extLst>
              <a:ext uri="{FF2B5EF4-FFF2-40B4-BE49-F238E27FC236}">
                <a16:creationId xmlns:a16="http://schemas.microsoft.com/office/drawing/2014/main" id="{82D22C38-D505-4828-A4CF-2626AA198947}"/>
              </a:ext>
            </a:extLst>
          </p:cNvPr>
          <p:cNvSpPr/>
          <p:nvPr/>
        </p:nvSpPr>
        <p:spPr>
          <a:xfrm>
            <a:off x="6696764" y="231944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度付き 14">
            <a:extLst>
              <a:ext uri="{FF2B5EF4-FFF2-40B4-BE49-F238E27FC236}">
                <a16:creationId xmlns:a16="http://schemas.microsoft.com/office/drawing/2014/main" id="{62190743-4C5C-4B61-BB0B-C7FB4049D6E5}"/>
              </a:ext>
            </a:extLst>
          </p:cNvPr>
          <p:cNvSpPr/>
          <p:nvPr/>
        </p:nvSpPr>
        <p:spPr>
          <a:xfrm>
            <a:off x="7011089" y="231944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四角形: 角度付き 15">
            <a:extLst>
              <a:ext uri="{FF2B5EF4-FFF2-40B4-BE49-F238E27FC236}">
                <a16:creationId xmlns:a16="http://schemas.microsoft.com/office/drawing/2014/main" id="{B3C8C361-1BC0-47DC-9D00-8514DFFA918C}"/>
              </a:ext>
            </a:extLst>
          </p:cNvPr>
          <p:cNvSpPr/>
          <p:nvPr/>
        </p:nvSpPr>
        <p:spPr>
          <a:xfrm>
            <a:off x="7333163" y="231944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四角形: 角度付き 16">
            <a:extLst>
              <a:ext uri="{FF2B5EF4-FFF2-40B4-BE49-F238E27FC236}">
                <a16:creationId xmlns:a16="http://schemas.microsoft.com/office/drawing/2014/main" id="{7196E80B-AD5D-48E0-9E94-5D0A8056BDF4}"/>
              </a:ext>
            </a:extLst>
          </p:cNvPr>
          <p:cNvSpPr/>
          <p:nvPr/>
        </p:nvSpPr>
        <p:spPr>
          <a:xfrm>
            <a:off x="7655237" y="231944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1A35F305-41E2-460C-AF6C-C0206EC995A2}"/>
              </a:ext>
            </a:extLst>
          </p:cNvPr>
          <p:cNvSpPr/>
          <p:nvPr/>
        </p:nvSpPr>
        <p:spPr>
          <a:xfrm>
            <a:off x="8473114" y="1748589"/>
            <a:ext cx="1755974" cy="1475874"/>
          </a:xfrm>
          <a:prstGeom prst="roundRect">
            <a:avLst/>
          </a:prstGeom>
          <a:solidFill>
            <a:srgbClr val="D0CECE">
              <a:alpha val="50196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四角形: 角度付き 19">
            <a:extLst>
              <a:ext uri="{FF2B5EF4-FFF2-40B4-BE49-F238E27FC236}">
                <a16:creationId xmlns:a16="http://schemas.microsoft.com/office/drawing/2014/main" id="{159ABBF7-FCCE-4AD6-B96A-8317125BFE82}"/>
              </a:ext>
            </a:extLst>
          </p:cNvPr>
          <p:cNvSpPr/>
          <p:nvPr/>
        </p:nvSpPr>
        <p:spPr>
          <a:xfrm>
            <a:off x="8537756" y="231944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四角形: 角度付き 20">
            <a:extLst>
              <a:ext uri="{FF2B5EF4-FFF2-40B4-BE49-F238E27FC236}">
                <a16:creationId xmlns:a16="http://schemas.microsoft.com/office/drawing/2014/main" id="{BBBEF52A-050B-48B8-88F3-932A57E02E58}"/>
              </a:ext>
            </a:extLst>
          </p:cNvPr>
          <p:cNvSpPr/>
          <p:nvPr/>
        </p:nvSpPr>
        <p:spPr>
          <a:xfrm>
            <a:off x="8852081" y="231944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四角形: 角度付き 21">
            <a:extLst>
              <a:ext uri="{FF2B5EF4-FFF2-40B4-BE49-F238E27FC236}">
                <a16:creationId xmlns:a16="http://schemas.microsoft.com/office/drawing/2014/main" id="{ECBA411A-ED01-4F7C-8EA5-9879A13548C5}"/>
              </a:ext>
            </a:extLst>
          </p:cNvPr>
          <p:cNvSpPr/>
          <p:nvPr/>
        </p:nvSpPr>
        <p:spPr>
          <a:xfrm>
            <a:off x="9174155" y="231944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3" name="四角形: 角度付き 22">
            <a:extLst>
              <a:ext uri="{FF2B5EF4-FFF2-40B4-BE49-F238E27FC236}">
                <a16:creationId xmlns:a16="http://schemas.microsoft.com/office/drawing/2014/main" id="{AFC60850-5C46-44E6-83CF-271FE230C7EA}"/>
              </a:ext>
            </a:extLst>
          </p:cNvPr>
          <p:cNvSpPr/>
          <p:nvPr/>
        </p:nvSpPr>
        <p:spPr>
          <a:xfrm>
            <a:off x="9496229" y="231944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四角形: 角度付き 23">
            <a:extLst>
              <a:ext uri="{FF2B5EF4-FFF2-40B4-BE49-F238E27FC236}">
                <a16:creationId xmlns:a16="http://schemas.microsoft.com/office/drawing/2014/main" id="{97D89C8C-369B-4DB6-A07F-B2AF45695BA3}"/>
              </a:ext>
            </a:extLst>
          </p:cNvPr>
          <p:cNvSpPr/>
          <p:nvPr/>
        </p:nvSpPr>
        <p:spPr>
          <a:xfrm>
            <a:off x="9818303" y="231944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B8E3A7EE-EAF7-453E-95FA-80B38AF4E752}"/>
              </a:ext>
            </a:extLst>
          </p:cNvPr>
          <p:cNvSpPr/>
          <p:nvPr/>
        </p:nvSpPr>
        <p:spPr>
          <a:xfrm>
            <a:off x="673767" y="3633538"/>
            <a:ext cx="1620253" cy="1475874"/>
          </a:xfrm>
          <a:prstGeom prst="roundRect">
            <a:avLst/>
          </a:prstGeom>
          <a:solidFill>
            <a:srgbClr val="D0CECE">
              <a:alpha val="50196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四角形: 角度付き 25">
            <a:extLst>
              <a:ext uri="{FF2B5EF4-FFF2-40B4-BE49-F238E27FC236}">
                <a16:creationId xmlns:a16="http://schemas.microsoft.com/office/drawing/2014/main" id="{DD8763CC-6FCB-4AAA-9B47-A5539F2F16D2}"/>
              </a:ext>
            </a:extLst>
          </p:cNvPr>
          <p:cNvSpPr/>
          <p:nvPr/>
        </p:nvSpPr>
        <p:spPr>
          <a:xfrm>
            <a:off x="996906" y="4427964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四角形: 角度付き 26">
            <a:extLst>
              <a:ext uri="{FF2B5EF4-FFF2-40B4-BE49-F238E27FC236}">
                <a16:creationId xmlns:a16="http://schemas.microsoft.com/office/drawing/2014/main" id="{8D2E7AA0-BE00-4FC0-863C-10F1A65DF4FC}"/>
              </a:ext>
            </a:extLst>
          </p:cNvPr>
          <p:cNvSpPr/>
          <p:nvPr/>
        </p:nvSpPr>
        <p:spPr>
          <a:xfrm>
            <a:off x="1311231" y="4427964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四角形: 角度付き 27">
            <a:extLst>
              <a:ext uri="{FF2B5EF4-FFF2-40B4-BE49-F238E27FC236}">
                <a16:creationId xmlns:a16="http://schemas.microsoft.com/office/drawing/2014/main" id="{B02E3872-C6B8-4424-9BE9-10FCDEB2DD64}"/>
              </a:ext>
            </a:extLst>
          </p:cNvPr>
          <p:cNvSpPr/>
          <p:nvPr/>
        </p:nvSpPr>
        <p:spPr>
          <a:xfrm>
            <a:off x="1641055" y="4427964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四角形: 角度付き 28">
            <a:extLst>
              <a:ext uri="{FF2B5EF4-FFF2-40B4-BE49-F238E27FC236}">
                <a16:creationId xmlns:a16="http://schemas.microsoft.com/office/drawing/2014/main" id="{D50196A8-2019-4560-B3D4-D3903B038A8C}"/>
              </a:ext>
            </a:extLst>
          </p:cNvPr>
          <p:cNvSpPr/>
          <p:nvPr/>
        </p:nvSpPr>
        <p:spPr>
          <a:xfrm>
            <a:off x="996906" y="4110308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四角形: 角度付き 29">
            <a:extLst>
              <a:ext uri="{FF2B5EF4-FFF2-40B4-BE49-F238E27FC236}">
                <a16:creationId xmlns:a16="http://schemas.microsoft.com/office/drawing/2014/main" id="{55D9CF51-BA43-479B-82EB-A4FA47FBB5DE}"/>
              </a:ext>
            </a:extLst>
          </p:cNvPr>
          <p:cNvSpPr/>
          <p:nvPr/>
        </p:nvSpPr>
        <p:spPr>
          <a:xfrm>
            <a:off x="1311231" y="4110308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四角形: 角度付き 30">
            <a:extLst>
              <a:ext uri="{FF2B5EF4-FFF2-40B4-BE49-F238E27FC236}">
                <a16:creationId xmlns:a16="http://schemas.microsoft.com/office/drawing/2014/main" id="{6680AD33-E87C-49B2-A643-75A150629112}"/>
              </a:ext>
            </a:extLst>
          </p:cNvPr>
          <p:cNvSpPr/>
          <p:nvPr/>
        </p:nvSpPr>
        <p:spPr>
          <a:xfrm>
            <a:off x="1641055" y="4110308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四角形: 角を丸くする 31">
            <a:extLst>
              <a:ext uri="{FF2B5EF4-FFF2-40B4-BE49-F238E27FC236}">
                <a16:creationId xmlns:a16="http://schemas.microsoft.com/office/drawing/2014/main" id="{67396781-2211-4ACB-892B-E5DB3EEE0C1C}"/>
              </a:ext>
            </a:extLst>
          </p:cNvPr>
          <p:cNvSpPr/>
          <p:nvPr/>
        </p:nvSpPr>
        <p:spPr>
          <a:xfrm>
            <a:off x="2622883" y="3633538"/>
            <a:ext cx="1620253" cy="1475874"/>
          </a:xfrm>
          <a:prstGeom prst="roundRect">
            <a:avLst/>
          </a:prstGeom>
          <a:solidFill>
            <a:srgbClr val="D0CECE">
              <a:alpha val="50196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四角形: 角度付き 32">
            <a:extLst>
              <a:ext uri="{FF2B5EF4-FFF2-40B4-BE49-F238E27FC236}">
                <a16:creationId xmlns:a16="http://schemas.microsoft.com/office/drawing/2014/main" id="{766D4E4B-1D32-4D41-930F-866D87D41C83}"/>
              </a:ext>
            </a:extLst>
          </p:cNvPr>
          <p:cNvSpPr/>
          <p:nvPr/>
        </p:nvSpPr>
        <p:spPr>
          <a:xfrm>
            <a:off x="2961521" y="4578536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四角形: 角度付き 33">
            <a:extLst>
              <a:ext uri="{FF2B5EF4-FFF2-40B4-BE49-F238E27FC236}">
                <a16:creationId xmlns:a16="http://schemas.microsoft.com/office/drawing/2014/main" id="{01B5D69B-F20B-4ED5-9B5B-12A7C89A304E}"/>
              </a:ext>
            </a:extLst>
          </p:cNvPr>
          <p:cNvSpPr/>
          <p:nvPr/>
        </p:nvSpPr>
        <p:spPr>
          <a:xfrm>
            <a:off x="3275846" y="4578536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四角形: 角度付き 34">
            <a:extLst>
              <a:ext uri="{FF2B5EF4-FFF2-40B4-BE49-F238E27FC236}">
                <a16:creationId xmlns:a16="http://schemas.microsoft.com/office/drawing/2014/main" id="{601664A7-EBF8-4847-9ADB-2646E837269F}"/>
              </a:ext>
            </a:extLst>
          </p:cNvPr>
          <p:cNvSpPr/>
          <p:nvPr/>
        </p:nvSpPr>
        <p:spPr>
          <a:xfrm>
            <a:off x="3590171" y="4578536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四角形: 角度付き 35">
            <a:extLst>
              <a:ext uri="{FF2B5EF4-FFF2-40B4-BE49-F238E27FC236}">
                <a16:creationId xmlns:a16="http://schemas.microsoft.com/office/drawing/2014/main" id="{D480E339-7D55-47B2-9F36-1AB25F3C8B1D}"/>
              </a:ext>
            </a:extLst>
          </p:cNvPr>
          <p:cNvSpPr/>
          <p:nvPr/>
        </p:nvSpPr>
        <p:spPr>
          <a:xfrm>
            <a:off x="2961521" y="4260880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四角形: 角度付き 36">
            <a:extLst>
              <a:ext uri="{FF2B5EF4-FFF2-40B4-BE49-F238E27FC236}">
                <a16:creationId xmlns:a16="http://schemas.microsoft.com/office/drawing/2014/main" id="{39BC9922-86EF-4CAB-9C4D-FC6FA9A60125}"/>
              </a:ext>
            </a:extLst>
          </p:cNvPr>
          <p:cNvSpPr/>
          <p:nvPr/>
        </p:nvSpPr>
        <p:spPr>
          <a:xfrm>
            <a:off x="3275846" y="4260880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四角形: 角度付き 37">
            <a:extLst>
              <a:ext uri="{FF2B5EF4-FFF2-40B4-BE49-F238E27FC236}">
                <a16:creationId xmlns:a16="http://schemas.microsoft.com/office/drawing/2014/main" id="{56D2B705-0679-4913-A510-833E88D0E1F6}"/>
              </a:ext>
            </a:extLst>
          </p:cNvPr>
          <p:cNvSpPr/>
          <p:nvPr/>
        </p:nvSpPr>
        <p:spPr>
          <a:xfrm>
            <a:off x="3590171" y="4260880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四角形: 角度付き 41">
            <a:extLst>
              <a:ext uri="{FF2B5EF4-FFF2-40B4-BE49-F238E27FC236}">
                <a16:creationId xmlns:a16="http://schemas.microsoft.com/office/drawing/2014/main" id="{90563FE0-E8F4-467B-9EAA-056662708371}"/>
              </a:ext>
            </a:extLst>
          </p:cNvPr>
          <p:cNvSpPr/>
          <p:nvPr/>
        </p:nvSpPr>
        <p:spPr>
          <a:xfrm>
            <a:off x="2961521" y="392671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四角形: 角度付き 42">
            <a:extLst>
              <a:ext uri="{FF2B5EF4-FFF2-40B4-BE49-F238E27FC236}">
                <a16:creationId xmlns:a16="http://schemas.microsoft.com/office/drawing/2014/main" id="{A437BB4F-5122-4223-A58B-4CDF65DD35B3}"/>
              </a:ext>
            </a:extLst>
          </p:cNvPr>
          <p:cNvSpPr/>
          <p:nvPr/>
        </p:nvSpPr>
        <p:spPr>
          <a:xfrm>
            <a:off x="3275846" y="392671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四角形: 角度付き 43">
            <a:extLst>
              <a:ext uri="{FF2B5EF4-FFF2-40B4-BE49-F238E27FC236}">
                <a16:creationId xmlns:a16="http://schemas.microsoft.com/office/drawing/2014/main" id="{4641E284-D498-42E7-9FAA-9A5AC9ABFC4F}"/>
              </a:ext>
            </a:extLst>
          </p:cNvPr>
          <p:cNvSpPr/>
          <p:nvPr/>
        </p:nvSpPr>
        <p:spPr>
          <a:xfrm>
            <a:off x="3590171" y="392671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四角形: 角を丸くする 47">
            <a:extLst>
              <a:ext uri="{FF2B5EF4-FFF2-40B4-BE49-F238E27FC236}">
                <a16:creationId xmlns:a16="http://schemas.microsoft.com/office/drawing/2014/main" id="{8133E164-FFD3-40C3-8330-27BDF1D3958B}"/>
              </a:ext>
            </a:extLst>
          </p:cNvPr>
          <p:cNvSpPr/>
          <p:nvPr/>
        </p:nvSpPr>
        <p:spPr>
          <a:xfrm>
            <a:off x="4581774" y="3631342"/>
            <a:ext cx="1620253" cy="1475874"/>
          </a:xfrm>
          <a:prstGeom prst="roundRect">
            <a:avLst/>
          </a:prstGeom>
          <a:solidFill>
            <a:srgbClr val="D0CECE">
              <a:alpha val="50196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四角形: 角度付き 48">
            <a:extLst>
              <a:ext uri="{FF2B5EF4-FFF2-40B4-BE49-F238E27FC236}">
                <a16:creationId xmlns:a16="http://schemas.microsoft.com/office/drawing/2014/main" id="{EC9745F2-F077-46A9-85E6-C4238023C6EA}"/>
              </a:ext>
            </a:extLst>
          </p:cNvPr>
          <p:cNvSpPr/>
          <p:nvPr/>
        </p:nvSpPr>
        <p:spPr>
          <a:xfrm>
            <a:off x="5225923" y="4527736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四角形: 角度付き 49">
            <a:extLst>
              <a:ext uri="{FF2B5EF4-FFF2-40B4-BE49-F238E27FC236}">
                <a16:creationId xmlns:a16="http://schemas.microsoft.com/office/drawing/2014/main" id="{1A31B06F-24C0-4561-8646-B11937D25F63}"/>
              </a:ext>
            </a:extLst>
          </p:cNvPr>
          <p:cNvSpPr/>
          <p:nvPr/>
        </p:nvSpPr>
        <p:spPr>
          <a:xfrm>
            <a:off x="5540248" y="4527736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四角形: 角度付き 50">
            <a:extLst>
              <a:ext uri="{FF2B5EF4-FFF2-40B4-BE49-F238E27FC236}">
                <a16:creationId xmlns:a16="http://schemas.microsoft.com/office/drawing/2014/main" id="{A6A8088C-7019-4274-96EB-876840F00F4F}"/>
              </a:ext>
            </a:extLst>
          </p:cNvPr>
          <p:cNvSpPr/>
          <p:nvPr/>
        </p:nvSpPr>
        <p:spPr>
          <a:xfrm>
            <a:off x="5225923" y="4210080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四角形: 角度付き 51">
            <a:extLst>
              <a:ext uri="{FF2B5EF4-FFF2-40B4-BE49-F238E27FC236}">
                <a16:creationId xmlns:a16="http://schemas.microsoft.com/office/drawing/2014/main" id="{A1C80733-0964-4A93-8898-207D0BC39249}"/>
              </a:ext>
            </a:extLst>
          </p:cNvPr>
          <p:cNvSpPr/>
          <p:nvPr/>
        </p:nvSpPr>
        <p:spPr>
          <a:xfrm>
            <a:off x="5225923" y="387591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四角形: 角を丸くする 52">
            <a:extLst>
              <a:ext uri="{FF2B5EF4-FFF2-40B4-BE49-F238E27FC236}">
                <a16:creationId xmlns:a16="http://schemas.microsoft.com/office/drawing/2014/main" id="{9C8D4D77-45EB-4037-AF69-60B7B9DE2578}"/>
              </a:ext>
            </a:extLst>
          </p:cNvPr>
          <p:cNvSpPr/>
          <p:nvPr/>
        </p:nvSpPr>
        <p:spPr>
          <a:xfrm>
            <a:off x="6523036" y="3631342"/>
            <a:ext cx="1620253" cy="1475874"/>
          </a:xfrm>
          <a:prstGeom prst="roundRect">
            <a:avLst/>
          </a:prstGeom>
          <a:solidFill>
            <a:srgbClr val="D0CECE">
              <a:alpha val="50196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四角形: 角度付き 53">
            <a:extLst>
              <a:ext uri="{FF2B5EF4-FFF2-40B4-BE49-F238E27FC236}">
                <a16:creationId xmlns:a16="http://schemas.microsoft.com/office/drawing/2014/main" id="{B83CD207-0531-4517-8EE1-39A80BEA2378}"/>
              </a:ext>
            </a:extLst>
          </p:cNvPr>
          <p:cNvSpPr/>
          <p:nvPr/>
        </p:nvSpPr>
        <p:spPr>
          <a:xfrm>
            <a:off x="6861675" y="445355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四角形: 角度付き 54">
            <a:extLst>
              <a:ext uri="{FF2B5EF4-FFF2-40B4-BE49-F238E27FC236}">
                <a16:creationId xmlns:a16="http://schemas.microsoft.com/office/drawing/2014/main" id="{18096F59-D5DB-4C88-AB45-0D2CA6671AAC}"/>
              </a:ext>
            </a:extLst>
          </p:cNvPr>
          <p:cNvSpPr/>
          <p:nvPr/>
        </p:nvSpPr>
        <p:spPr>
          <a:xfrm>
            <a:off x="7176000" y="445355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四角形: 角度付き 55">
            <a:extLst>
              <a:ext uri="{FF2B5EF4-FFF2-40B4-BE49-F238E27FC236}">
                <a16:creationId xmlns:a16="http://schemas.microsoft.com/office/drawing/2014/main" id="{BE4BB466-4B0E-4098-93A4-64B4A3E3CFD5}"/>
              </a:ext>
            </a:extLst>
          </p:cNvPr>
          <p:cNvSpPr/>
          <p:nvPr/>
        </p:nvSpPr>
        <p:spPr>
          <a:xfrm>
            <a:off x="7490325" y="445355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四角形: 角度付き 56">
            <a:extLst>
              <a:ext uri="{FF2B5EF4-FFF2-40B4-BE49-F238E27FC236}">
                <a16:creationId xmlns:a16="http://schemas.microsoft.com/office/drawing/2014/main" id="{272156BB-C615-4E1A-A5E0-DC6F7FCAD944}"/>
              </a:ext>
            </a:extLst>
          </p:cNvPr>
          <p:cNvSpPr/>
          <p:nvPr/>
        </p:nvSpPr>
        <p:spPr>
          <a:xfrm>
            <a:off x="7176000" y="4119384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4AF14336-7182-449E-8A6C-1DA262DB9CED}"/>
              </a:ext>
            </a:extLst>
          </p:cNvPr>
          <p:cNvSpPr/>
          <p:nvPr/>
        </p:nvSpPr>
        <p:spPr>
          <a:xfrm>
            <a:off x="8521190" y="3548531"/>
            <a:ext cx="1620253" cy="1475874"/>
          </a:xfrm>
          <a:prstGeom prst="roundRect">
            <a:avLst/>
          </a:prstGeom>
          <a:solidFill>
            <a:srgbClr val="D0CECE">
              <a:alpha val="50196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9" name="四角形: 角度付き 58">
            <a:extLst>
              <a:ext uri="{FF2B5EF4-FFF2-40B4-BE49-F238E27FC236}">
                <a16:creationId xmlns:a16="http://schemas.microsoft.com/office/drawing/2014/main" id="{71C452EE-6A57-45B7-A931-F78AC50D5E3B}"/>
              </a:ext>
            </a:extLst>
          </p:cNvPr>
          <p:cNvSpPr/>
          <p:nvPr/>
        </p:nvSpPr>
        <p:spPr>
          <a:xfrm>
            <a:off x="9477950" y="4522432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四角形: 角度付き 59">
            <a:extLst>
              <a:ext uri="{FF2B5EF4-FFF2-40B4-BE49-F238E27FC236}">
                <a16:creationId xmlns:a16="http://schemas.microsoft.com/office/drawing/2014/main" id="{C23BCA6D-C3A9-4B12-8931-7DB45B847923}"/>
              </a:ext>
            </a:extLst>
          </p:cNvPr>
          <p:cNvSpPr/>
          <p:nvPr/>
        </p:nvSpPr>
        <p:spPr>
          <a:xfrm>
            <a:off x="9477950" y="4204776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" name="四角形: 角度付き 60">
            <a:extLst>
              <a:ext uri="{FF2B5EF4-FFF2-40B4-BE49-F238E27FC236}">
                <a16:creationId xmlns:a16="http://schemas.microsoft.com/office/drawing/2014/main" id="{6679C5E1-7257-4939-95F0-A781C1580BBE}"/>
              </a:ext>
            </a:extLst>
          </p:cNvPr>
          <p:cNvSpPr/>
          <p:nvPr/>
        </p:nvSpPr>
        <p:spPr>
          <a:xfrm>
            <a:off x="8849300" y="3870608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四角形: 角度付き 61">
            <a:extLst>
              <a:ext uri="{FF2B5EF4-FFF2-40B4-BE49-F238E27FC236}">
                <a16:creationId xmlns:a16="http://schemas.microsoft.com/office/drawing/2014/main" id="{CDFD0359-F3E1-4507-B00B-38F30C7FE459}"/>
              </a:ext>
            </a:extLst>
          </p:cNvPr>
          <p:cNvSpPr/>
          <p:nvPr/>
        </p:nvSpPr>
        <p:spPr>
          <a:xfrm>
            <a:off x="9163625" y="3870608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四角形: 角度付き 62">
            <a:extLst>
              <a:ext uri="{FF2B5EF4-FFF2-40B4-BE49-F238E27FC236}">
                <a16:creationId xmlns:a16="http://schemas.microsoft.com/office/drawing/2014/main" id="{C8A27D68-950A-4F5D-994E-CC679C6C505C}"/>
              </a:ext>
            </a:extLst>
          </p:cNvPr>
          <p:cNvSpPr/>
          <p:nvPr/>
        </p:nvSpPr>
        <p:spPr>
          <a:xfrm>
            <a:off x="9477950" y="3870608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4" name="四角形: 角を丸くする 63">
            <a:extLst>
              <a:ext uri="{FF2B5EF4-FFF2-40B4-BE49-F238E27FC236}">
                <a16:creationId xmlns:a16="http://schemas.microsoft.com/office/drawing/2014/main" id="{C2269A6E-3BAD-4B42-8598-7FB51E75711F}"/>
              </a:ext>
            </a:extLst>
          </p:cNvPr>
          <p:cNvSpPr/>
          <p:nvPr/>
        </p:nvSpPr>
        <p:spPr>
          <a:xfrm>
            <a:off x="4587540" y="5338362"/>
            <a:ext cx="1620253" cy="1475874"/>
          </a:xfrm>
          <a:prstGeom prst="roundRect">
            <a:avLst/>
          </a:prstGeom>
          <a:solidFill>
            <a:srgbClr val="D0CECE">
              <a:alpha val="50196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5" name="四角形: 角度付き 64">
            <a:extLst>
              <a:ext uri="{FF2B5EF4-FFF2-40B4-BE49-F238E27FC236}">
                <a16:creationId xmlns:a16="http://schemas.microsoft.com/office/drawing/2014/main" id="{3DBE4BAA-9959-4309-B980-5BD20BBE5A3F}"/>
              </a:ext>
            </a:extLst>
          </p:cNvPr>
          <p:cNvSpPr/>
          <p:nvPr/>
        </p:nvSpPr>
        <p:spPr>
          <a:xfrm>
            <a:off x="5225923" y="6170694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6" name="四角形: 角度付き 65">
            <a:extLst>
              <a:ext uri="{FF2B5EF4-FFF2-40B4-BE49-F238E27FC236}">
                <a16:creationId xmlns:a16="http://schemas.microsoft.com/office/drawing/2014/main" id="{3BEF3238-2CA1-4D63-9C01-791380CF7EBD}"/>
              </a:ext>
            </a:extLst>
          </p:cNvPr>
          <p:cNvSpPr/>
          <p:nvPr/>
        </p:nvSpPr>
        <p:spPr>
          <a:xfrm>
            <a:off x="5540248" y="6170694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7" name="四角形: 角度付き 66">
            <a:extLst>
              <a:ext uri="{FF2B5EF4-FFF2-40B4-BE49-F238E27FC236}">
                <a16:creationId xmlns:a16="http://schemas.microsoft.com/office/drawing/2014/main" id="{5FDC0C4C-3BED-4D17-9C87-E61B094C663B}"/>
              </a:ext>
            </a:extLst>
          </p:cNvPr>
          <p:cNvSpPr/>
          <p:nvPr/>
        </p:nvSpPr>
        <p:spPr>
          <a:xfrm>
            <a:off x="4911598" y="5836526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8" name="四角形: 角度付き 67">
            <a:extLst>
              <a:ext uri="{FF2B5EF4-FFF2-40B4-BE49-F238E27FC236}">
                <a16:creationId xmlns:a16="http://schemas.microsoft.com/office/drawing/2014/main" id="{0CE1DC97-B1D4-4C4D-9AFE-5C9D8A614609}"/>
              </a:ext>
            </a:extLst>
          </p:cNvPr>
          <p:cNvSpPr/>
          <p:nvPr/>
        </p:nvSpPr>
        <p:spPr>
          <a:xfrm>
            <a:off x="5225923" y="5836526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四角形: 角を丸くする 68">
            <a:extLst>
              <a:ext uri="{FF2B5EF4-FFF2-40B4-BE49-F238E27FC236}">
                <a16:creationId xmlns:a16="http://schemas.microsoft.com/office/drawing/2014/main" id="{0C88E753-3973-4AD9-9496-66C7E8CB5D94}"/>
              </a:ext>
            </a:extLst>
          </p:cNvPr>
          <p:cNvSpPr/>
          <p:nvPr/>
        </p:nvSpPr>
        <p:spPr>
          <a:xfrm>
            <a:off x="6531851" y="5338362"/>
            <a:ext cx="1620253" cy="1475874"/>
          </a:xfrm>
          <a:prstGeom prst="roundRect">
            <a:avLst/>
          </a:prstGeom>
          <a:solidFill>
            <a:srgbClr val="D0CECE">
              <a:alpha val="50196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0" name="四角形: 角を丸くする 69">
            <a:extLst>
              <a:ext uri="{FF2B5EF4-FFF2-40B4-BE49-F238E27FC236}">
                <a16:creationId xmlns:a16="http://schemas.microsoft.com/office/drawing/2014/main" id="{13A15E10-A577-476C-9CF0-60DAFCE47E82}"/>
              </a:ext>
            </a:extLst>
          </p:cNvPr>
          <p:cNvSpPr/>
          <p:nvPr/>
        </p:nvSpPr>
        <p:spPr>
          <a:xfrm>
            <a:off x="8510660" y="5338362"/>
            <a:ext cx="1620253" cy="1475874"/>
          </a:xfrm>
          <a:prstGeom prst="roundRect">
            <a:avLst/>
          </a:prstGeom>
          <a:solidFill>
            <a:srgbClr val="D0CECE">
              <a:alpha val="50196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1" name="四角形: 角度付き 70">
            <a:extLst>
              <a:ext uri="{FF2B5EF4-FFF2-40B4-BE49-F238E27FC236}">
                <a16:creationId xmlns:a16="http://schemas.microsoft.com/office/drawing/2014/main" id="{BF984166-416A-469A-91D4-97DAE787D68C}"/>
              </a:ext>
            </a:extLst>
          </p:cNvPr>
          <p:cNvSpPr/>
          <p:nvPr/>
        </p:nvSpPr>
        <p:spPr>
          <a:xfrm>
            <a:off x="6781993" y="6261754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2" name="四角形: 角度付き 71">
            <a:extLst>
              <a:ext uri="{FF2B5EF4-FFF2-40B4-BE49-F238E27FC236}">
                <a16:creationId xmlns:a16="http://schemas.microsoft.com/office/drawing/2014/main" id="{228E47FB-853E-4E6C-B9FA-F5B66905B035}"/>
              </a:ext>
            </a:extLst>
          </p:cNvPr>
          <p:cNvSpPr/>
          <p:nvPr/>
        </p:nvSpPr>
        <p:spPr>
          <a:xfrm>
            <a:off x="7096318" y="5944098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3" name="四角形: 角度付き 72">
            <a:extLst>
              <a:ext uri="{FF2B5EF4-FFF2-40B4-BE49-F238E27FC236}">
                <a16:creationId xmlns:a16="http://schemas.microsoft.com/office/drawing/2014/main" id="{D481F6A1-8A6B-4C62-BBC7-2F2B79868FBD}"/>
              </a:ext>
            </a:extLst>
          </p:cNvPr>
          <p:cNvSpPr/>
          <p:nvPr/>
        </p:nvSpPr>
        <p:spPr>
          <a:xfrm>
            <a:off x="7410643" y="5609930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4" name="四角形: 角度付き 73">
            <a:extLst>
              <a:ext uri="{FF2B5EF4-FFF2-40B4-BE49-F238E27FC236}">
                <a16:creationId xmlns:a16="http://schemas.microsoft.com/office/drawing/2014/main" id="{C727D303-9175-442B-BE75-48D0D7928204}"/>
              </a:ext>
            </a:extLst>
          </p:cNvPr>
          <p:cNvSpPr/>
          <p:nvPr/>
        </p:nvSpPr>
        <p:spPr>
          <a:xfrm>
            <a:off x="9006462" y="6094670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5" name="四角形: 角度付き 74">
            <a:extLst>
              <a:ext uri="{FF2B5EF4-FFF2-40B4-BE49-F238E27FC236}">
                <a16:creationId xmlns:a16="http://schemas.microsoft.com/office/drawing/2014/main" id="{2026ED1E-76F3-4635-9F1D-0FCBAEBDF6CD}"/>
              </a:ext>
            </a:extLst>
          </p:cNvPr>
          <p:cNvSpPr/>
          <p:nvPr/>
        </p:nvSpPr>
        <p:spPr>
          <a:xfrm>
            <a:off x="9320787" y="5777014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6" name="四角形: 角を丸くする 75">
            <a:extLst>
              <a:ext uri="{FF2B5EF4-FFF2-40B4-BE49-F238E27FC236}">
                <a16:creationId xmlns:a16="http://schemas.microsoft.com/office/drawing/2014/main" id="{62B40E52-0007-4740-A72D-B56F0C5491BB}"/>
              </a:ext>
            </a:extLst>
          </p:cNvPr>
          <p:cNvSpPr/>
          <p:nvPr/>
        </p:nvSpPr>
        <p:spPr>
          <a:xfrm>
            <a:off x="2652962" y="5339060"/>
            <a:ext cx="1620253" cy="1475874"/>
          </a:xfrm>
          <a:prstGeom prst="roundRect">
            <a:avLst/>
          </a:prstGeom>
          <a:solidFill>
            <a:srgbClr val="D0CECE">
              <a:alpha val="50196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7" name="四角形: 角度付き 76">
            <a:extLst>
              <a:ext uri="{FF2B5EF4-FFF2-40B4-BE49-F238E27FC236}">
                <a16:creationId xmlns:a16="http://schemas.microsoft.com/office/drawing/2014/main" id="{C6C40841-79DE-4EC2-A04A-6A2E4113C80D}"/>
              </a:ext>
            </a:extLst>
          </p:cNvPr>
          <p:cNvSpPr/>
          <p:nvPr/>
        </p:nvSpPr>
        <p:spPr>
          <a:xfrm>
            <a:off x="3148764" y="6170694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" name="四角形: 角度付き 77">
            <a:extLst>
              <a:ext uri="{FF2B5EF4-FFF2-40B4-BE49-F238E27FC236}">
                <a16:creationId xmlns:a16="http://schemas.microsoft.com/office/drawing/2014/main" id="{7AD61A0B-C41D-4DC5-8B01-8FEB39705156}"/>
              </a:ext>
            </a:extLst>
          </p:cNvPr>
          <p:cNvSpPr/>
          <p:nvPr/>
        </p:nvSpPr>
        <p:spPr>
          <a:xfrm>
            <a:off x="3463089" y="6170694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9" name="四角形: 角度付き 78">
            <a:extLst>
              <a:ext uri="{FF2B5EF4-FFF2-40B4-BE49-F238E27FC236}">
                <a16:creationId xmlns:a16="http://schemas.microsoft.com/office/drawing/2014/main" id="{B5F3E3D2-E367-4A3C-B427-C3428F5DCB18}"/>
              </a:ext>
            </a:extLst>
          </p:cNvPr>
          <p:cNvSpPr/>
          <p:nvPr/>
        </p:nvSpPr>
        <p:spPr>
          <a:xfrm>
            <a:off x="3148764" y="5853038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0" name="四角形: 角度付き 79">
            <a:extLst>
              <a:ext uri="{FF2B5EF4-FFF2-40B4-BE49-F238E27FC236}">
                <a16:creationId xmlns:a16="http://schemas.microsoft.com/office/drawing/2014/main" id="{40C82502-27C1-4472-B14A-11857B920F4E}"/>
              </a:ext>
            </a:extLst>
          </p:cNvPr>
          <p:cNvSpPr/>
          <p:nvPr/>
        </p:nvSpPr>
        <p:spPr>
          <a:xfrm>
            <a:off x="3463089" y="5853038"/>
            <a:ext cx="314325" cy="334168"/>
          </a:xfrm>
          <a:prstGeom prst="bevel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9825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318D6C-C8CE-4807-B7A6-97ECEA274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927" y="416956"/>
            <a:ext cx="10515600" cy="882650"/>
          </a:xfrm>
        </p:spPr>
        <p:txBody>
          <a:bodyPr/>
          <a:lstStyle/>
          <a:p>
            <a:r>
              <a:rPr kumimoji="1" lang="ja-JP" altLang="en-US" dirty="0"/>
              <a:t>・</a:t>
            </a:r>
            <a:r>
              <a:rPr lang="ja-JP" altLang="en-US" b="1" dirty="0"/>
              <a:t>ゲーム画面・操作（イメージ）</a:t>
            </a:r>
            <a:endParaRPr kumimoji="1" lang="ja-JP" altLang="en-US" b="1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FD90DEA-A769-4C87-993B-E52CFBE6CB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244" y="1648465"/>
            <a:ext cx="3841217" cy="4900863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10373E5-32D2-4A10-BB39-CCE6F32B0DD3}"/>
              </a:ext>
            </a:extLst>
          </p:cNvPr>
          <p:cNvSpPr txBox="1"/>
          <p:nvPr/>
        </p:nvSpPr>
        <p:spPr>
          <a:xfrm>
            <a:off x="5520015" y="2457870"/>
            <a:ext cx="5569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カーソルでブロックを選択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E8EFB82-8DE7-40EF-95C1-34D8588C3072}"/>
              </a:ext>
            </a:extLst>
          </p:cNvPr>
          <p:cNvSpPr txBox="1"/>
          <p:nvPr/>
        </p:nvSpPr>
        <p:spPr>
          <a:xfrm>
            <a:off x="5547346" y="3938921"/>
            <a:ext cx="5569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上から設置できる場所に移動</a:t>
            </a:r>
            <a:endParaRPr kumimoji="1" lang="ja-JP" altLang="en-US" sz="3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5390BD0-5DAC-4FE2-A64D-4DF3C6D734F1}"/>
              </a:ext>
            </a:extLst>
          </p:cNvPr>
          <p:cNvSpPr txBox="1"/>
          <p:nvPr/>
        </p:nvSpPr>
        <p:spPr>
          <a:xfrm>
            <a:off x="5520015" y="5418229"/>
            <a:ext cx="5569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設置！！</a:t>
            </a:r>
          </a:p>
        </p:txBody>
      </p:sp>
      <p:sp>
        <p:nvSpPr>
          <p:cNvPr id="16" name="矢印: 下 15">
            <a:extLst>
              <a:ext uri="{FF2B5EF4-FFF2-40B4-BE49-F238E27FC236}">
                <a16:creationId xmlns:a16="http://schemas.microsoft.com/office/drawing/2014/main" id="{6BA974A0-FBA3-493A-AC39-37B1547344B4}"/>
              </a:ext>
            </a:extLst>
          </p:cNvPr>
          <p:cNvSpPr/>
          <p:nvPr/>
        </p:nvSpPr>
        <p:spPr>
          <a:xfrm>
            <a:off x="8024195" y="3311934"/>
            <a:ext cx="561474" cy="35769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矢印: 下 16">
            <a:extLst>
              <a:ext uri="{FF2B5EF4-FFF2-40B4-BE49-F238E27FC236}">
                <a16:creationId xmlns:a16="http://schemas.microsoft.com/office/drawing/2014/main" id="{C0AF7D1A-1664-468F-8690-C106CFFD4577}"/>
              </a:ext>
            </a:extLst>
          </p:cNvPr>
          <p:cNvSpPr/>
          <p:nvPr/>
        </p:nvSpPr>
        <p:spPr>
          <a:xfrm>
            <a:off x="8024195" y="4792985"/>
            <a:ext cx="561474" cy="35769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9473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318D6C-C8CE-4807-B7A6-97ECEA274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927" y="416956"/>
            <a:ext cx="10515600" cy="882650"/>
          </a:xfrm>
        </p:spPr>
        <p:txBody>
          <a:bodyPr/>
          <a:lstStyle/>
          <a:p>
            <a:r>
              <a:rPr kumimoji="1" lang="ja-JP" altLang="en-US" dirty="0"/>
              <a:t>・</a:t>
            </a:r>
            <a:r>
              <a:rPr lang="ja-JP" altLang="en-US" b="1" dirty="0"/>
              <a:t>操作方法（ゲーム画面）</a:t>
            </a:r>
            <a:endParaRPr kumimoji="1" lang="ja-JP" altLang="en-US" b="1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3B6F2A9B-7F96-4266-88AF-1BF6C7D1D5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408" y="499252"/>
            <a:ext cx="6858000" cy="6858000"/>
          </a:xfrm>
          <a:prstGeom prst="rect">
            <a:avLst/>
          </a:prstGeom>
        </p:spPr>
      </p:pic>
      <p:cxnSp>
        <p:nvCxnSpPr>
          <p:cNvPr id="9" name="コネクタ: カギ線 8">
            <a:extLst>
              <a:ext uri="{FF2B5EF4-FFF2-40B4-BE49-F238E27FC236}">
                <a16:creationId xmlns:a16="http://schemas.microsoft.com/office/drawing/2014/main" id="{C310861C-82BE-49DC-9DB6-5FD69A5970F9}"/>
              </a:ext>
            </a:extLst>
          </p:cNvPr>
          <p:cNvCxnSpPr>
            <a:cxnSpLocks/>
          </p:cNvCxnSpPr>
          <p:nvPr/>
        </p:nvCxnSpPr>
        <p:spPr>
          <a:xfrm flipV="1">
            <a:off x="8238744" y="3300984"/>
            <a:ext cx="2450592" cy="347472"/>
          </a:xfrm>
          <a:prstGeom prst="bentConnector3">
            <a:avLst>
              <a:gd name="adj1" fmla="val 21642"/>
            </a:avLst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48E4135-F99D-41DE-B883-BCA8492E9F15}"/>
              </a:ext>
            </a:extLst>
          </p:cNvPr>
          <p:cNvSpPr txBox="1"/>
          <p:nvPr/>
        </p:nvSpPr>
        <p:spPr>
          <a:xfrm>
            <a:off x="8519160" y="2898541"/>
            <a:ext cx="2340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　 </a:t>
            </a:r>
            <a:r>
              <a:rPr kumimoji="1"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決定・設置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8" name="コネクタ: カギ線 17">
            <a:extLst>
              <a:ext uri="{FF2B5EF4-FFF2-40B4-BE49-F238E27FC236}">
                <a16:creationId xmlns:a16="http://schemas.microsoft.com/office/drawing/2014/main" id="{B2C4509B-2F02-40EB-A79B-9775C996FF7A}"/>
              </a:ext>
            </a:extLst>
          </p:cNvPr>
          <p:cNvCxnSpPr>
            <a:cxnSpLocks/>
          </p:cNvCxnSpPr>
          <p:nvPr/>
        </p:nvCxnSpPr>
        <p:spPr>
          <a:xfrm>
            <a:off x="1362456" y="3429000"/>
            <a:ext cx="2590801" cy="45720"/>
          </a:xfrm>
          <a:prstGeom prst="bentConnector3">
            <a:avLst>
              <a:gd name="adj1" fmla="val 77882"/>
            </a:avLst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D4A7E28-BAF6-474F-AF3D-7D871C2026E2}"/>
              </a:ext>
            </a:extLst>
          </p:cNvPr>
          <p:cNvSpPr txBox="1"/>
          <p:nvPr/>
        </p:nvSpPr>
        <p:spPr>
          <a:xfrm>
            <a:off x="1362456" y="3033006"/>
            <a:ext cx="2170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カーソル移動</a:t>
            </a:r>
          </a:p>
        </p:txBody>
      </p:sp>
      <p:cxnSp>
        <p:nvCxnSpPr>
          <p:cNvPr id="25" name="コネクタ: カギ線 24">
            <a:extLst>
              <a:ext uri="{FF2B5EF4-FFF2-40B4-BE49-F238E27FC236}">
                <a16:creationId xmlns:a16="http://schemas.microsoft.com/office/drawing/2014/main" id="{A6ED4151-6E84-4819-B201-BAFBFF6E6FDB}"/>
              </a:ext>
            </a:extLst>
          </p:cNvPr>
          <p:cNvCxnSpPr>
            <a:cxnSpLocks/>
          </p:cNvCxnSpPr>
          <p:nvPr/>
        </p:nvCxnSpPr>
        <p:spPr>
          <a:xfrm>
            <a:off x="8011667" y="3846852"/>
            <a:ext cx="2677669" cy="533124"/>
          </a:xfrm>
          <a:prstGeom prst="bentConnector3">
            <a:avLst>
              <a:gd name="adj1" fmla="val 28486"/>
            </a:avLst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E0EDE9F-8F7C-460B-9F9C-462BFBED87AD}"/>
              </a:ext>
            </a:extLst>
          </p:cNvPr>
          <p:cNvSpPr txBox="1"/>
          <p:nvPr/>
        </p:nvSpPr>
        <p:spPr>
          <a:xfrm>
            <a:off x="8610663" y="3964935"/>
            <a:ext cx="2340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　 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キャンセル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2" name="コネクタ: カギ線 31">
            <a:extLst>
              <a:ext uri="{FF2B5EF4-FFF2-40B4-BE49-F238E27FC236}">
                <a16:creationId xmlns:a16="http://schemas.microsoft.com/office/drawing/2014/main" id="{46540779-49E3-49C7-A9C4-2D2C10F66732}"/>
              </a:ext>
            </a:extLst>
          </p:cNvPr>
          <p:cNvCxnSpPr>
            <a:cxnSpLocks/>
          </p:cNvCxnSpPr>
          <p:nvPr/>
        </p:nvCxnSpPr>
        <p:spPr>
          <a:xfrm>
            <a:off x="435927" y="4426600"/>
            <a:ext cx="3605722" cy="61976"/>
          </a:xfrm>
          <a:prstGeom prst="bentConnector3">
            <a:avLst>
              <a:gd name="adj1" fmla="val 87372"/>
            </a:avLst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703E263E-0349-45A9-B1D6-4319CB4E308B}"/>
              </a:ext>
            </a:extLst>
          </p:cNvPr>
          <p:cNvSpPr txBox="1"/>
          <p:nvPr/>
        </p:nvSpPr>
        <p:spPr>
          <a:xfrm>
            <a:off x="435927" y="4020561"/>
            <a:ext cx="3378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メニュー表示・非表示</a:t>
            </a:r>
            <a:endParaRPr lang="en-US" altLang="ja-JP" sz="2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72473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318D6C-C8CE-4807-B7A6-97ECEA274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927" y="416956"/>
            <a:ext cx="10515600" cy="882650"/>
          </a:xfrm>
        </p:spPr>
        <p:txBody>
          <a:bodyPr/>
          <a:lstStyle/>
          <a:p>
            <a:r>
              <a:rPr kumimoji="1" lang="ja-JP" altLang="en-US" dirty="0"/>
              <a:t>・</a:t>
            </a:r>
            <a:r>
              <a:rPr kumimoji="1" lang="ja-JP" altLang="en-US" b="1" dirty="0"/>
              <a:t>スコア上昇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B6A4EC-9DA7-487D-BB90-304B4E28E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528" y="1852613"/>
            <a:ext cx="11756073" cy="12076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600" b="1" dirty="0"/>
              <a:t>ブロックを置けた場合</a:t>
            </a:r>
            <a:endParaRPr lang="en-US" altLang="ja-JP" sz="3600" b="1" dirty="0"/>
          </a:p>
          <a:p>
            <a:pPr marL="0" indent="0">
              <a:buNone/>
            </a:pPr>
            <a:r>
              <a:rPr lang="ja-JP" altLang="en-US" sz="3600" b="1" dirty="0"/>
              <a:t>　→ 置けたブロック数をスコア加算</a:t>
            </a:r>
            <a:endParaRPr lang="en-US" altLang="ja-JP" sz="3600" b="1" dirty="0"/>
          </a:p>
          <a:p>
            <a:pPr marL="0" indent="0">
              <a:buNone/>
            </a:pPr>
            <a:endParaRPr lang="en-US" altLang="ja-JP" sz="900" b="1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CDBCE23-6926-41A8-8E20-6630EBF4A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296" y="3429404"/>
            <a:ext cx="2445663" cy="3120328"/>
          </a:xfrm>
          <a:prstGeom prst="rect">
            <a:avLst/>
          </a:prstGeom>
        </p:spPr>
      </p:pic>
      <p:sp>
        <p:nvSpPr>
          <p:cNvPr id="5" name="矢印: 右 4">
            <a:extLst>
              <a:ext uri="{FF2B5EF4-FFF2-40B4-BE49-F238E27FC236}">
                <a16:creationId xmlns:a16="http://schemas.microsoft.com/office/drawing/2014/main" id="{EF14CE13-CB27-44EA-816A-3BEF5F3E4249}"/>
              </a:ext>
            </a:extLst>
          </p:cNvPr>
          <p:cNvSpPr/>
          <p:nvPr/>
        </p:nvSpPr>
        <p:spPr>
          <a:xfrm>
            <a:off x="5188400" y="4889235"/>
            <a:ext cx="1010653" cy="497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3EDD1EB-5A4E-4C8A-8DEC-56AD135B58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2494" y="3429000"/>
            <a:ext cx="2445663" cy="312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108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318D6C-C8CE-4807-B7A6-97ECEA274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927" y="416956"/>
            <a:ext cx="10515600" cy="882650"/>
          </a:xfrm>
        </p:spPr>
        <p:txBody>
          <a:bodyPr/>
          <a:lstStyle/>
          <a:p>
            <a:r>
              <a:rPr kumimoji="1" lang="ja-JP" altLang="en-US" dirty="0"/>
              <a:t>・</a:t>
            </a:r>
            <a:r>
              <a:rPr kumimoji="1" lang="ja-JP" altLang="en-US" b="1" dirty="0"/>
              <a:t>スコア上昇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B6A4EC-9DA7-487D-BB90-304B4E28E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7612" y="1599756"/>
            <a:ext cx="11756073" cy="215409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ja-JP" sz="900" b="1" dirty="0"/>
          </a:p>
          <a:p>
            <a:pPr marL="0" indent="0">
              <a:buNone/>
            </a:pPr>
            <a:r>
              <a:rPr lang="ja-JP" altLang="en-US" sz="3600" b="1" dirty="0"/>
              <a:t>連続して１列消した</a:t>
            </a:r>
            <a:endParaRPr lang="en-US" altLang="ja-JP" sz="3600" b="1" dirty="0"/>
          </a:p>
          <a:p>
            <a:pPr marL="0" indent="0">
              <a:buNone/>
            </a:pPr>
            <a:r>
              <a:rPr lang="ja-JP" altLang="en-US" sz="3600" b="1" dirty="0"/>
              <a:t>　→ ランダムにスコアが上昇　</a:t>
            </a:r>
            <a:endParaRPr lang="en-US" altLang="ja-JP" sz="3600" b="1" dirty="0"/>
          </a:p>
          <a:p>
            <a:pPr marL="0" indent="0">
              <a:buNone/>
            </a:pPr>
            <a:r>
              <a:rPr lang="ja-JP" altLang="en-US" sz="3600" b="1" dirty="0"/>
              <a:t>　　 初期値）</a:t>
            </a:r>
            <a:r>
              <a:rPr lang="en-US" altLang="ja-JP" sz="3600" b="1" dirty="0"/>
              <a:t>52</a:t>
            </a:r>
            <a:r>
              <a:rPr lang="ja-JP" altLang="en-US" sz="3600" b="1" dirty="0"/>
              <a:t>　　上昇値）</a:t>
            </a:r>
            <a:r>
              <a:rPr lang="en-US" altLang="ja-JP" sz="3600" b="1" dirty="0"/>
              <a:t>42~62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6483D34-2CDE-4B58-B989-81BE0570A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257" y="3924162"/>
            <a:ext cx="2091255" cy="266815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2276F2B-68FE-41CF-A5D1-D6ACB9E408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0372" y="3928615"/>
            <a:ext cx="2091255" cy="2668153"/>
          </a:xfrm>
          <a:prstGeom prst="rect">
            <a:avLst/>
          </a:prstGeom>
        </p:spPr>
      </p:pic>
      <p:sp>
        <p:nvSpPr>
          <p:cNvPr id="8" name="矢印: 右 7">
            <a:extLst>
              <a:ext uri="{FF2B5EF4-FFF2-40B4-BE49-F238E27FC236}">
                <a16:creationId xmlns:a16="http://schemas.microsoft.com/office/drawing/2014/main" id="{6DFF55ED-E5C0-42D1-A10D-70FAF663643E}"/>
              </a:ext>
            </a:extLst>
          </p:cNvPr>
          <p:cNvSpPr/>
          <p:nvPr/>
        </p:nvSpPr>
        <p:spPr>
          <a:xfrm>
            <a:off x="3473115" y="5009587"/>
            <a:ext cx="1010653" cy="497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矢印: 右 8">
            <a:extLst>
              <a:ext uri="{FF2B5EF4-FFF2-40B4-BE49-F238E27FC236}">
                <a16:creationId xmlns:a16="http://schemas.microsoft.com/office/drawing/2014/main" id="{6FF59AA0-D5AC-4F21-B06A-FEA11F4E99B3}"/>
              </a:ext>
            </a:extLst>
          </p:cNvPr>
          <p:cNvSpPr/>
          <p:nvPr/>
        </p:nvSpPr>
        <p:spPr>
          <a:xfrm>
            <a:off x="7708231" y="5010467"/>
            <a:ext cx="1010653" cy="497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DF2EC026-F7C5-4C9A-A3B7-EA9F0583B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5488" y="3924163"/>
            <a:ext cx="2091255" cy="266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878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318D6C-C8CE-4807-B7A6-97ECEA274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927" y="416956"/>
            <a:ext cx="10515600" cy="882650"/>
          </a:xfrm>
        </p:spPr>
        <p:txBody>
          <a:bodyPr/>
          <a:lstStyle/>
          <a:p>
            <a:r>
              <a:rPr kumimoji="1" lang="ja-JP" altLang="en-US" dirty="0"/>
              <a:t>・</a:t>
            </a:r>
            <a:r>
              <a:rPr kumimoji="1" lang="ja-JP" altLang="en-US" b="1" dirty="0"/>
              <a:t>スコア上昇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B6A4EC-9DA7-487D-BB90-304B4E28E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7612" y="1696008"/>
            <a:ext cx="11756073" cy="490531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ja-JP" sz="800" b="1" dirty="0"/>
          </a:p>
          <a:p>
            <a:pPr marL="0" indent="0">
              <a:buNone/>
            </a:pPr>
            <a:r>
              <a:rPr lang="ja-JP" altLang="en-US" sz="3600" b="1" dirty="0"/>
              <a:t>全消し（すべてのブロックを消す）</a:t>
            </a:r>
            <a:endParaRPr lang="en-US" altLang="ja-JP" sz="3600" b="1" dirty="0"/>
          </a:p>
          <a:p>
            <a:pPr marL="0" indent="0">
              <a:buNone/>
            </a:pPr>
            <a:r>
              <a:rPr lang="ja-JP" altLang="en-US" sz="3600" b="1" dirty="0"/>
              <a:t>　→ スコア倍率が</a:t>
            </a:r>
            <a:r>
              <a:rPr lang="en-US" altLang="ja-JP" sz="3600" b="1" dirty="0"/>
              <a:t>1</a:t>
            </a:r>
            <a:r>
              <a:rPr lang="ja-JP" altLang="en-US" sz="3600" b="1" dirty="0"/>
              <a:t>ずつ上昇　　初期値）</a:t>
            </a:r>
            <a:r>
              <a:rPr lang="en-US" altLang="ja-JP" sz="3600" b="1" dirty="0"/>
              <a:t>×</a:t>
            </a:r>
            <a:r>
              <a:rPr lang="ja-JP" altLang="en-US" sz="3600" b="1" dirty="0"/>
              <a:t>１</a:t>
            </a:r>
            <a:endParaRPr lang="en-US" altLang="ja-JP" sz="3600" b="1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5BEDD9E-D893-4814-8769-91C779BFC0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257" y="3924162"/>
            <a:ext cx="2091255" cy="266815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CD184BD-94B7-45C8-A410-C3F418F344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0372" y="3928615"/>
            <a:ext cx="2091255" cy="2668153"/>
          </a:xfrm>
          <a:prstGeom prst="rect">
            <a:avLst/>
          </a:prstGeom>
        </p:spPr>
      </p:pic>
      <p:sp>
        <p:nvSpPr>
          <p:cNvPr id="6" name="矢印: 右 5">
            <a:extLst>
              <a:ext uri="{FF2B5EF4-FFF2-40B4-BE49-F238E27FC236}">
                <a16:creationId xmlns:a16="http://schemas.microsoft.com/office/drawing/2014/main" id="{57E9B31C-1622-4226-ABF5-D93CF53FFB9D}"/>
              </a:ext>
            </a:extLst>
          </p:cNvPr>
          <p:cNvSpPr/>
          <p:nvPr/>
        </p:nvSpPr>
        <p:spPr>
          <a:xfrm>
            <a:off x="3473115" y="5009587"/>
            <a:ext cx="1010653" cy="497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矢印: 右 6">
            <a:extLst>
              <a:ext uri="{FF2B5EF4-FFF2-40B4-BE49-F238E27FC236}">
                <a16:creationId xmlns:a16="http://schemas.microsoft.com/office/drawing/2014/main" id="{4120EE6C-2579-4EFD-BB70-FB02E456E786}"/>
              </a:ext>
            </a:extLst>
          </p:cNvPr>
          <p:cNvSpPr/>
          <p:nvPr/>
        </p:nvSpPr>
        <p:spPr>
          <a:xfrm>
            <a:off x="7708231" y="5010467"/>
            <a:ext cx="1010653" cy="497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57BE1957-2350-4B88-BBD7-569AFD59C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5488" y="3924163"/>
            <a:ext cx="2091255" cy="266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610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318D6C-C8CE-4807-B7A6-97ECEA274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927" y="416956"/>
            <a:ext cx="10515600" cy="882650"/>
          </a:xfrm>
        </p:spPr>
        <p:txBody>
          <a:bodyPr/>
          <a:lstStyle/>
          <a:p>
            <a:r>
              <a:rPr kumimoji="1" lang="ja-JP" altLang="en-US" b="1" dirty="0"/>
              <a:t>・お助けアイテム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B6A4EC-9DA7-487D-BB90-304B4E28E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50377" y="4678196"/>
            <a:ext cx="2486525" cy="59355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ja-JP" altLang="en-US" sz="3600" b="1" dirty="0">
                <a:solidFill>
                  <a:srgbClr val="FF9966"/>
                </a:solidFill>
              </a:rPr>
              <a:t>ルーレット</a:t>
            </a:r>
            <a:endParaRPr lang="en-US" altLang="ja-JP" sz="3600" b="1" dirty="0">
              <a:solidFill>
                <a:srgbClr val="FF9966"/>
              </a:solidFill>
            </a:endParaRPr>
          </a:p>
        </p:txBody>
      </p:sp>
      <p:pic>
        <p:nvPicPr>
          <p:cNvPr id="1028" name="Picture 4" descr="四角イラスト - おしゃれかわいい図形のフリー素材 - チコデザ">
            <a:extLst>
              <a:ext uri="{FF2B5EF4-FFF2-40B4-BE49-F238E27FC236}">
                <a16:creationId xmlns:a16="http://schemas.microsoft.com/office/drawing/2014/main" id="{4B1F22F3-2AD5-44D7-9F1E-44FC04338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363" y="2175781"/>
            <a:ext cx="3057274" cy="2502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四角イラスト - おしゃれかわいい図形のフリー素材 - チコデザ">
            <a:extLst>
              <a:ext uri="{FF2B5EF4-FFF2-40B4-BE49-F238E27FC236}">
                <a16:creationId xmlns:a16="http://schemas.microsoft.com/office/drawing/2014/main" id="{3452A160-C50E-475E-9059-3C4D55DEF7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5002" y="2177792"/>
            <a:ext cx="3057274" cy="2502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四角イラスト - おしゃれかわいい図形のフリー素材 - チコデザ">
            <a:extLst>
              <a:ext uri="{FF2B5EF4-FFF2-40B4-BE49-F238E27FC236}">
                <a16:creationId xmlns:a16="http://schemas.microsoft.com/office/drawing/2014/main" id="{95E4FE10-0D58-41D5-AD15-801E2A924E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24" y="2177792"/>
            <a:ext cx="3057274" cy="2502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コンテンツ プレースホルダー 2">
            <a:extLst>
              <a:ext uri="{FF2B5EF4-FFF2-40B4-BE49-F238E27FC236}">
                <a16:creationId xmlns:a16="http://schemas.microsoft.com/office/drawing/2014/main" id="{AF01C674-F2E2-4070-9ACF-8C8C416715CE}"/>
              </a:ext>
            </a:extLst>
          </p:cNvPr>
          <p:cNvSpPr txBox="1">
            <a:spLocks/>
          </p:cNvSpPr>
          <p:nvPr/>
        </p:nvSpPr>
        <p:spPr>
          <a:xfrm>
            <a:off x="4852737" y="4720223"/>
            <a:ext cx="2486525" cy="59355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3600" b="1" dirty="0">
                <a:solidFill>
                  <a:srgbClr val="FF9966"/>
                </a:solidFill>
              </a:rPr>
              <a:t>縦ネコ</a:t>
            </a:r>
            <a:endParaRPr lang="en-US" altLang="ja-JP" sz="3600" b="1" dirty="0">
              <a:solidFill>
                <a:srgbClr val="FF9966"/>
              </a:solidFill>
            </a:endParaRPr>
          </a:p>
        </p:txBody>
      </p:sp>
      <p:sp>
        <p:nvSpPr>
          <p:cNvPr id="9" name="コンテンツ プレースホルダー 2">
            <a:extLst>
              <a:ext uri="{FF2B5EF4-FFF2-40B4-BE49-F238E27FC236}">
                <a16:creationId xmlns:a16="http://schemas.microsoft.com/office/drawing/2014/main" id="{D4C840C3-26A1-436D-BBF4-1EA1D20BE0B8}"/>
              </a:ext>
            </a:extLst>
          </p:cNvPr>
          <p:cNvSpPr txBox="1">
            <a:spLocks/>
          </p:cNvSpPr>
          <p:nvPr/>
        </p:nvSpPr>
        <p:spPr>
          <a:xfrm>
            <a:off x="955098" y="4720223"/>
            <a:ext cx="2486525" cy="59355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3600" b="1" dirty="0">
                <a:solidFill>
                  <a:srgbClr val="FF9966"/>
                </a:solidFill>
              </a:rPr>
              <a:t>横イヌ</a:t>
            </a:r>
            <a:endParaRPr lang="en-US" altLang="ja-JP" sz="3600" b="1" dirty="0">
              <a:solidFill>
                <a:srgbClr val="FF9966"/>
              </a:solidFill>
            </a:endParaRP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98A48164-07C4-4687-BD44-FAA6A43CBDB4}"/>
              </a:ext>
            </a:extLst>
          </p:cNvPr>
          <p:cNvSpPr txBox="1">
            <a:spLocks/>
          </p:cNvSpPr>
          <p:nvPr/>
        </p:nvSpPr>
        <p:spPr>
          <a:xfrm>
            <a:off x="435927" y="5443608"/>
            <a:ext cx="3446262" cy="1215643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3600" b="1" dirty="0"/>
              <a:t>横一列の</a:t>
            </a:r>
            <a:endParaRPr lang="en-US" altLang="ja-JP" sz="3600" b="1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3600" b="1" dirty="0"/>
              <a:t>ブロックを消す</a:t>
            </a:r>
            <a:endParaRPr lang="en-US" altLang="ja-JP" sz="3600" b="1" dirty="0"/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8F02882D-1D32-4CA8-85E0-D1BFDFE8AE7C}"/>
              </a:ext>
            </a:extLst>
          </p:cNvPr>
          <p:cNvSpPr txBox="1">
            <a:spLocks/>
          </p:cNvSpPr>
          <p:nvPr/>
        </p:nvSpPr>
        <p:spPr>
          <a:xfrm>
            <a:off x="4372868" y="5443608"/>
            <a:ext cx="3446262" cy="1215643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3600" b="1" dirty="0"/>
              <a:t>縦一列の</a:t>
            </a:r>
            <a:endParaRPr lang="en-US" altLang="ja-JP" sz="3600" b="1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3600" b="1" dirty="0"/>
              <a:t>ブロックを消す</a:t>
            </a:r>
            <a:endParaRPr lang="en-US" altLang="ja-JP" sz="3600" b="1" dirty="0"/>
          </a:p>
        </p:txBody>
      </p:sp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8EDDD525-2C40-4BC1-88E7-E53B47484FC3}"/>
              </a:ext>
            </a:extLst>
          </p:cNvPr>
          <p:cNvSpPr txBox="1">
            <a:spLocks/>
          </p:cNvSpPr>
          <p:nvPr/>
        </p:nvSpPr>
        <p:spPr>
          <a:xfrm>
            <a:off x="8270508" y="5443608"/>
            <a:ext cx="3446262" cy="1215643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3600" b="1" dirty="0"/>
              <a:t>次の番まで</a:t>
            </a:r>
            <a:endParaRPr lang="en-US" altLang="ja-JP" sz="3600" b="1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3600" b="1" dirty="0"/>
              <a:t>スコア倍率が上昇</a:t>
            </a:r>
            <a:endParaRPr lang="en-US" altLang="ja-JP" sz="3600" b="1" dirty="0"/>
          </a:p>
        </p:txBody>
      </p:sp>
    </p:spTree>
    <p:extLst>
      <p:ext uri="{BB962C8B-B14F-4D97-AF65-F5344CB8AC3E}">
        <p14:creationId xmlns:p14="http://schemas.microsoft.com/office/powerpoint/2010/main" val="3570638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679</TotalTime>
  <Words>343</Words>
  <Application>Microsoft Office PowerPoint</Application>
  <PresentationFormat>ワイド画面</PresentationFormat>
  <Paragraphs>68</Paragraphs>
  <Slides>14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19" baseType="lpstr">
      <vt:lpstr>Arial</vt:lpstr>
      <vt:lpstr>游ゴシック Light</vt:lpstr>
      <vt:lpstr>游ゴシック</vt:lpstr>
      <vt:lpstr>メイリオ</vt:lpstr>
      <vt:lpstr>Office テーマ</vt:lpstr>
      <vt:lpstr>PowerPoint プレゼンテーション</vt:lpstr>
      <vt:lpstr>・コンセプト</vt:lpstr>
      <vt:lpstr>・ゲーム概要</vt:lpstr>
      <vt:lpstr>・ゲームルール</vt:lpstr>
      <vt:lpstr>・ゲームの流れ</vt:lpstr>
      <vt:lpstr>・終了条件</vt:lpstr>
      <vt:lpstr>・生成されるブロック</vt:lpstr>
      <vt:lpstr>・生成されるブロック</vt:lpstr>
      <vt:lpstr>・ゲーム画面・操作（イメージ）</vt:lpstr>
      <vt:lpstr>・操作方法（ゲーム画面）</vt:lpstr>
      <vt:lpstr>・スコア上昇</vt:lpstr>
      <vt:lpstr>・スコア上昇</vt:lpstr>
      <vt:lpstr>・スコア上昇</vt:lpstr>
      <vt:lpstr>・お助けアイテム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ブロック・</dc:title>
  <dc:creator>喜稀 清水</dc:creator>
  <cp:lastModifiedBy>喜稀 清水</cp:lastModifiedBy>
  <cp:revision>27</cp:revision>
  <dcterms:created xsi:type="dcterms:W3CDTF">2026-09-11T06:41:14Z</dcterms:created>
  <dcterms:modified xsi:type="dcterms:W3CDTF">2026-10-16T07:45:11Z</dcterms:modified>
</cp:coreProperties>
</file>