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3" r:id="rId3"/>
    <p:sldId id="264" r:id="rId4"/>
    <p:sldId id="265" r:id="rId5"/>
    <p:sldId id="257" r:id="rId6"/>
    <p:sldId id="266" r:id="rId7"/>
    <p:sldId id="267" r:id="rId8"/>
    <p:sldId id="268" r:id="rId9"/>
    <p:sldId id="269" r:id="rId10"/>
    <p:sldId id="258" r:id="rId11"/>
    <p:sldId id="259" r:id="rId12"/>
    <p:sldId id="260" r:id="rId13"/>
    <p:sldId id="261" r:id="rId14"/>
    <p:sldId id="262" r:id="rId15"/>
  </p:sldIdLst>
  <p:sldSz cx="12192000" cy="6858000"/>
  <p:notesSz cx="6858000" cy="9144000"/>
  <p:embeddedFontLst>
    <p:embeddedFont>
      <p:font typeface="DotGothic16" panose="02020900000000000000" pitchFamily="18" charset="-128"/>
      <p:regular r:id="rId16"/>
    </p:embeddedFont>
    <p:embeddedFont>
      <p:font typeface="游ゴシック" panose="020B0400000000000000" pitchFamily="50" charset="-128"/>
      <p:regular r:id="rId17"/>
      <p:bold r:id="rId18"/>
    </p:embeddedFont>
    <p:embeddedFont>
      <p:font typeface="游ゴシック Light" panose="020B0300000000000000" pitchFamily="50" charset="-128"/>
      <p:regular r:id="rId19"/>
    </p:embeddedFont>
  </p:embeddedFontLst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宙輝 吉岡" initials="宙輝" lastIdx="1" clrIdx="0">
    <p:extLst>
      <p:ext uri="{19B8F6BF-5375-455C-9EA6-DF929625EA0E}">
        <p15:presenceInfo xmlns:p15="http://schemas.microsoft.com/office/powerpoint/2012/main" userId="b8dfdd50a161d073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724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宙輝 吉岡" userId="b8dfdd50a161d073" providerId="LiveId" clId="{F5960608-644A-4A2F-936E-8D67CF631C92}"/>
    <pc:docChg chg="undo custSel addSld delSld modSld sldOrd">
      <pc:chgData name="宙輝 吉岡" userId="b8dfdd50a161d073" providerId="LiveId" clId="{F5960608-644A-4A2F-936E-8D67CF631C92}" dt="2026-10-23T07:38:41.342" v="2775" actId="208"/>
      <pc:docMkLst>
        <pc:docMk/>
      </pc:docMkLst>
      <pc:sldChg chg="modSp mod">
        <pc:chgData name="宙輝 吉岡" userId="b8dfdd50a161d073" providerId="LiveId" clId="{F5960608-644A-4A2F-936E-8D67CF631C92}" dt="2026-09-11T07:12:55.024" v="13" actId="2711"/>
        <pc:sldMkLst>
          <pc:docMk/>
          <pc:sldMk cId="2064862992" sldId="256"/>
        </pc:sldMkLst>
        <pc:spChg chg="mod">
          <ac:chgData name="宙輝 吉岡" userId="b8dfdd50a161d073" providerId="LiveId" clId="{F5960608-644A-4A2F-936E-8D67CF631C92}" dt="2026-09-11T07:12:55.024" v="13" actId="2711"/>
          <ac:spMkLst>
            <pc:docMk/>
            <pc:sldMk cId="2064862992" sldId="256"/>
            <ac:spMk id="2" creationId="{82F2D1CC-B3F7-48FB-87E5-B5F8CE32AD07}"/>
          </ac:spMkLst>
        </pc:spChg>
      </pc:sldChg>
      <pc:sldChg chg="new del">
        <pc:chgData name="宙輝 吉岡" userId="b8dfdd50a161d073" providerId="LiveId" clId="{F5960608-644A-4A2F-936E-8D67CF631C92}" dt="2026-09-11T07:11:48.707" v="6" actId="47"/>
        <pc:sldMkLst>
          <pc:docMk/>
          <pc:sldMk cId="1426184883" sldId="257"/>
        </pc:sldMkLst>
      </pc:sldChg>
      <pc:sldChg chg="addSp modSp new mod">
        <pc:chgData name="宙輝 吉岡" userId="b8dfdd50a161d073" providerId="LiveId" clId="{F5960608-644A-4A2F-936E-8D67CF631C92}" dt="2026-09-11T07:17:36.172" v="73" actId="20577"/>
        <pc:sldMkLst>
          <pc:docMk/>
          <pc:sldMk cId="3166242177" sldId="257"/>
        </pc:sldMkLst>
        <pc:spChg chg="mod">
          <ac:chgData name="宙輝 吉岡" userId="b8dfdd50a161d073" providerId="LiveId" clId="{F5960608-644A-4A2F-936E-8D67CF631C92}" dt="2026-09-11T07:12:29.384" v="11" actId="255"/>
          <ac:spMkLst>
            <pc:docMk/>
            <pc:sldMk cId="3166242177" sldId="257"/>
            <ac:spMk id="2" creationId="{0851100F-6BD4-492A-A65A-53B9ACBCA3F8}"/>
          </ac:spMkLst>
        </pc:spChg>
        <pc:spChg chg="add mod">
          <ac:chgData name="宙輝 吉岡" userId="b8dfdd50a161d073" providerId="LiveId" clId="{F5960608-644A-4A2F-936E-8D67CF631C92}" dt="2026-09-11T07:16:14.664" v="59" actId="2711"/>
          <ac:spMkLst>
            <pc:docMk/>
            <pc:sldMk cId="3166242177" sldId="257"/>
            <ac:spMk id="3" creationId="{BB2B8AAA-81C6-4025-8BBB-5E9D54BE3191}"/>
          </ac:spMkLst>
        </pc:spChg>
        <pc:spChg chg="add mod">
          <ac:chgData name="宙輝 吉岡" userId="b8dfdd50a161d073" providerId="LiveId" clId="{F5960608-644A-4A2F-936E-8D67CF631C92}" dt="2026-09-11T07:16:29.463" v="61" actId="2711"/>
          <ac:spMkLst>
            <pc:docMk/>
            <pc:sldMk cId="3166242177" sldId="257"/>
            <ac:spMk id="4" creationId="{727C7CF9-1EA3-4AEA-802A-91CD200F75AB}"/>
          </ac:spMkLst>
        </pc:spChg>
        <pc:spChg chg="add mod">
          <ac:chgData name="宙輝 吉岡" userId="b8dfdd50a161d073" providerId="LiveId" clId="{F5960608-644A-4A2F-936E-8D67CF631C92}" dt="2026-09-11T07:16:36.239" v="62" actId="2711"/>
          <ac:spMkLst>
            <pc:docMk/>
            <pc:sldMk cId="3166242177" sldId="257"/>
            <ac:spMk id="5" creationId="{3F2A1B2E-62BD-440D-9722-D48C54C513FA}"/>
          </ac:spMkLst>
        </pc:spChg>
        <pc:spChg chg="add mod">
          <ac:chgData name="宙輝 吉岡" userId="b8dfdd50a161d073" providerId="LiveId" clId="{F5960608-644A-4A2F-936E-8D67CF631C92}" dt="2026-09-11T07:17:36.172" v="73" actId="20577"/>
          <ac:spMkLst>
            <pc:docMk/>
            <pc:sldMk cId="3166242177" sldId="257"/>
            <ac:spMk id="6" creationId="{561264CD-F5A4-44C7-B8A9-920DA9A10181}"/>
          </ac:spMkLst>
        </pc:spChg>
      </pc:sldChg>
      <pc:sldChg chg="addSp modSp new mod ord">
        <pc:chgData name="宙輝 吉岡" userId="b8dfdd50a161d073" providerId="LiveId" clId="{F5960608-644A-4A2F-936E-8D67CF631C92}" dt="2026-10-23T07:29:23.769" v="2605"/>
        <pc:sldMkLst>
          <pc:docMk/>
          <pc:sldMk cId="1476032333" sldId="258"/>
        </pc:sldMkLst>
        <pc:spChg chg="mod">
          <ac:chgData name="宙輝 吉岡" userId="b8dfdd50a161d073" providerId="LiveId" clId="{F5960608-644A-4A2F-936E-8D67CF631C92}" dt="2026-09-11T07:19:19.227" v="77" actId="255"/>
          <ac:spMkLst>
            <pc:docMk/>
            <pc:sldMk cId="1476032333" sldId="258"/>
            <ac:spMk id="2" creationId="{3F3117D5-86F4-470D-B906-DA5CED78386F}"/>
          </ac:spMkLst>
        </pc:spChg>
        <pc:spChg chg="add mod">
          <ac:chgData name="宙輝 吉岡" userId="b8dfdd50a161d073" providerId="LiveId" clId="{F5960608-644A-4A2F-936E-8D67CF631C92}" dt="2026-09-25T06:42:07.781" v="740" actId="1076"/>
          <ac:spMkLst>
            <pc:docMk/>
            <pc:sldMk cId="1476032333" sldId="258"/>
            <ac:spMk id="3" creationId="{191944E2-9440-4687-8D7A-0AC13118B3DA}"/>
          </ac:spMkLst>
        </pc:spChg>
        <pc:spChg chg="add mod">
          <ac:chgData name="宙輝 吉岡" userId="b8dfdd50a161d073" providerId="LiveId" clId="{F5960608-644A-4A2F-936E-8D67CF631C92}" dt="2026-09-11T07:23:49.670" v="286" actId="20577"/>
          <ac:spMkLst>
            <pc:docMk/>
            <pc:sldMk cId="1476032333" sldId="258"/>
            <ac:spMk id="4" creationId="{7F0F563A-92BC-4656-B99E-6F3A61656055}"/>
          </ac:spMkLst>
        </pc:spChg>
      </pc:sldChg>
      <pc:sldChg chg="addSp delSp modSp new mod">
        <pc:chgData name="宙輝 吉岡" userId="b8dfdd50a161d073" providerId="LiveId" clId="{F5960608-644A-4A2F-936E-8D67CF631C92}" dt="2026-09-25T07:32:09.178" v="1181" actId="1076"/>
        <pc:sldMkLst>
          <pc:docMk/>
          <pc:sldMk cId="3003675645" sldId="259"/>
        </pc:sldMkLst>
        <pc:spChg chg="mod">
          <ac:chgData name="宙輝 吉岡" userId="b8dfdd50a161d073" providerId="LiveId" clId="{F5960608-644A-4A2F-936E-8D67CF631C92}" dt="2026-09-11T07:24:23.867" v="290" actId="122"/>
          <ac:spMkLst>
            <pc:docMk/>
            <pc:sldMk cId="3003675645" sldId="259"/>
            <ac:spMk id="2" creationId="{7C700E47-1C24-404A-AF64-0B42DC61CD67}"/>
          </ac:spMkLst>
        </pc:spChg>
        <pc:spChg chg="add mod">
          <ac:chgData name="宙輝 吉岡" userId="b8dfdd50a161d073" providerId="LiveId" clId="{F5960608-644A-4A2F-936E-8D67CF631C92}" dt="2026-09-25T07:04:28.240" v="955" actId="1076"/>
          <ac:spMkLst>
            <pc:docMk/>
            <pc:sldMk cId="3003675645" sldId="259"/>
            <ac:spMk id="3" creationId="{BC6457D7-D652-41F7-B231-91DAD95AB7BB}"/>
          </ac:spMkLst>
        </pc:spChg>
        <pc:spChg chg="add mod">
          <ac:chgData name="宙輝 吉岡" userId="b8dfdd50a161d073" providerId="LiveId" clId="{F5960608-644A-4A2F-936E-8D67CF631C92}" dt="2026-09-11T07:25:21.717" v="299" actId="1076"/>
          <ac:spMkLst>
            <pc:docMk/>
            <pc:sldMk cId="3003675645" sldId="259"/>
            <ac:spMk id="4" creationId="{A794BA9E-04AF-4A14-8C2A-AE46132E1654}"/>
          </ac:spMkLst>
        </pc:spChg>
        <pc:spChg chg="add del mod">
          <ac:chgData name="宙輝 吉岡" userId="b8dfdd50a161d073" providerId="LiveId" clId="{F5960608-644A-4A2F-936E-8D67CF631C92}" dt="2026-09-11T07:28:18.205" v="404" actId="478"/>
          <ac:spMkLst>
            <pc:docMk/>
            <pc:sldMk cId="3003675645" sldId="259"/>
            <ac:spMk id="5" creationId="{5651EC12-C33D-4F73-B0E0-EA481F22DCEF}"/>
          </ac:spMkLst>
        </pc:spChg>
        <pc:spChg chg="add del mod">
          <ac:chgData name="宙輝 吉岡" userId="b8dfdd50a161d073" providerId="LiveId" clId="{F5960608-644A-4A2F-936E-8D67CF631C92}" dt="2026-09-11T07:26:24.029" v="372" actId="478"/>
          <ac:spMkLst>
            <pc:docMk/>
            <pc:sldMk cId="3003675645" sldId="259"/>
            <ac:spMk id="6" creationId="{1FA6BA7D-730D-49A6-84A8-62E1C8EBF67D}"/>
          </ac:spMkLst>
        </pc:spChg>
        <pc:spChg chg="add del mod">
          <ac:chgData name="宙輝 吉岡" userId="b8dfdd50a161d073" providerId="LiveId" clId="{F5960608-644A-4A2F-936E-8D67CF631C92}" dt="2026-09-25T06:23:16.284" v="645" actId="478"/>
          <ac:spMkLst>
            <pc:docMk/>
            <pc:sldMk cId="3003675645" sldId="259"/>
            <ac:spMk id="6" creationId="{995B7887-CB8A-4B37-B23F-492C0FAC8840}"/>
          </ac:spMkLst>
        </pc:spChg>
        <pc:spChg chg="add del mod">
          <ac:chgData name="宙輝 吉岡" userId="b8dfdd50a161d073" providerId="LiveId" clId="{F5960608-644A-4A2F-936E-8D67CF631C92}" dt="2026-09-25T06:23:21.378" v="647" actId="478"/>
          <ac:spMkLst>
            <pc:docMk/>
            <pc:sldMk cId="3003675645" sldId="259"/>
            <ac:spMk id="8" creationId="{AD0690C5-0EF9-4350-8FD6-EDA2FAC0D457}"/>
          </ac:spMkLst>
        </pc:spChg>
        <pc:spChg chg="add del mod">
          <ac:chgData name="宙輝 吉岡" userId="b8dfdd50a161d073" providerId="LiveId" clId="{F5960608-644A-4A2F-936E-8D67CF631C92}" dt="2026-09-11T07:28:34.520" v="409" actId="478"/>
          <ac:spMkLst>
            <pc:docMk/>
            <pc:sldMk cId="3003675645" sldId="259"/>
            <ac:spMk id="8" creationId="{BFD9E3FB-0D7F-4C9D-8F2A-B77513FC6EBC}"/>
          </ac:spMkLst>
        </pc:spChg>
        <pc:spChg chg="add del mod">
          <ac:chgData name="宙輝 吉岡" userId="b8dfdd50a161d073" providerId="LiveId" clId="{F5960608-644A-4A2F-936E-8D67CF631C92}" dt="2026-09-11T07:28:36.512" v="410" actId="478"/>
          <ac:spMkLst>
            <pc:docMk/>
            <pc:sldMk cId="3003675645" sldId="259"/>
            <ac:spMk id="10" creationId="{B586665C-7AFF-4476-800E-2238D791DCBF}"/>
          </ac:spMkLst>
        </pc:spChg>
        <pc:spChg chg="add del mod">
          <ac:chgData name="宙輝 吉岡" userId="b8dfdd50a161d073" providerId="LiveId" clId="{F5960608-644A-4A2F-936E-8D67CF631C92}" dt="2026-09-25T06:23:19.555" v="646" actId="478"/>
          <ac:spMkLst>
            <pc:docMk/>
            <pc:sldMk cId="3003675645" sldId="259"/>
            <ac:spMk id="10" creationId="{E4BF2EA2-E1C2-4DF5-9BC1-812B375A4AFA}"/>
          </ac:spMkLst>
        </pc:spChg>
        <pc:spChg chg="add del mod">
          <ac:chgData name="宙輝 吉岡" userId="b8dfdd50a161d073" providerId="LiveId" clId="{F5960608-644A-4A2F-936E-8D67CF631C92}" dt="2026-09-11T07:28:37.873" v="411" actId="478"/>
          <ac:spMkLst>
            <pc:docMk/>
            <pc:sldMk cId="3003675645" sldId="259"/>
            <ac:spMk id="12" creationId="{D7E58B17-871C-4F0D-94D0-C1151FC219CD}"/>
          </ac:spMkLst>
        </pc:spChg>
        <pc:spChg chg="add mod">
          <ac:chgData name="宙輝 吉岡" userId="b8dfdd50a161d073" providerId="LiveId" clId="{F5960608-644A-4A2F-936E-8D67CF631C92}" dt="2026-09-25T07:32:09.178" v="1181" actId="1076"/>
          <ac:spMkLst>
            <pc:docMk/>
            <pc:sldMk cId="3003675645" sldId="259"/>
            <ac:spMk id="18" creationId="{228D73CC-ACDF-46DE-9DAC-6254AF7617E5}"/>
          </ac:spMkLst>
        </pc:spChg>
        <pc:spChg chg="add mod">
          <ac:chgData name="宙輝 吉岡" userId="b8dfdd50a161d073" providerId="LiveId" clId="{F5960608-644A-4A2F-936E-8D67CF631C92}" dt="2026-09-25T06:56:52.510" v="890" actId="1076"/>
          <ac:spMkLst>
            <pc:docMk/>
            <pc:sldMk cId="3003675645" sldId="259"/>
            <ac:spMk id="21" creationId="{1CDEE3AF-CD63-4489-AC7E-4069794AA2D1}"/>
          </ac:spMkLst>
        </pc:spChg>
        <pc:spChg chg="add mod">
          <ac:chgData name="宙輝 吉岡" userId="b8dfdd50a161d073" providerId="LiveId" clId="{F5960608-644A-4A2F-936E-8D67CF631C92}" dt="2026-09-25T06:56:45.066" v="889" actId="1076"/>
          <ac:spMkLst>
            <pc:docMk/>
            <pc:sldMk cId="3003675645" sldId="259"/>
            <ac:spMk id="22" creationId="{069B8CFD-2F4A-40B9-A657-1600CC8E73B6}"/>
          </ac:spMkLst>
        </pc:spChg>
        <pc:spChg chg="add del mod">
          <ac:chgData name="宙輝 吉岡" userId="b8dfdd50a161d073" providerId="LiveId" clId="{F5960608-644A-4A2F-936E-8D67CF631C92}" dt="2026-09-25T06:53:50.142" v="863" actId="478"/>
          <ac:spMkLst>
            <pc:docMk/>
            <pc:sldMk cId="3003675645" sldId="259"/>
            <ac:spMk id="23" creationId="{D2A6EC22-8959-44D0-A7DB-61B30FBF8157}"/>
          </ac:spMkLst>
        </pc:spChg>
        <pc:spChg chg="add del mod">
          <ac:chgData name="宙輝 吉岡" userId="b8dfdd50a161d073" providerId="LiveId" clId="{F5960608-644A-4A2F-936E-8D67CF631C92}" dt="2026-09-25T06:56:31.826" v="887" actId="478"/>
          <ac:spMkLst>
            <pc:docMk/>
            <pc:sldMk cId="3003675645" sldId="259"/>
            <ac:spMk id="24" creationId="{7AAE2E60-8614-4243-95B2-A1A213E076EC}"/>
          </ac:spMkLst>
        </pc:spChg>
        <pc:spChg chg="add del mod">
          <ac:chgData name="宙輝 吉岡" userId="b8dfdd50a161d073" providerId="LiveId" clId="{F5960608-644A-4A2F-936E-8D67CF631C92}" dt="2026-09-25T07:02:18.469" v="908" actId="478"/>
          <ac:spMkLst>
            <pc:docMk/>
            <pc:sldMk cId="3003675645" sldId="259"/>
            <ac:spMk id="29" creationId="{E64A44F0-FF5D-4EE7-8231-709A31842388}"/>
          </ac:spMkLst>
        </pc:spChg>
        <pc:spChg chg="add mod ord">
          <ac:chgData name="宙輝 吉岡" userId="b8dfdd50a161d073" providerId="LiveId" clId="{F5960608-644A-4A2F-936E-8D67CF631C92}" dt="2026-09-25T07:03:07.432" v="919" actId="14100"/>
          <ac:spMkLst>
            <pc:docMk/>
            <pc:sldMk cId="3003675645" sldId="259"/>
            <ac:spMk id="30" creationId="{66B5BF16-F92E-4895-8BD5-5A3E7DBD1A24}"/>
          </ac:spMkLst>
        </pc:spChg>
        <pc:graphicFrameChg chg="add del mod modGraphic">
          <ac:chgData name="宙輝 吉岡" userId="b8dfdd50a161d073" providerId="LiveId" clId="{F5960608-644A-4A2F-936E-8D67CF631C92}" dt="2026-09-25T06:22:51.098" v="642" actId="478"/>
          <ac:graphicFrameMkLst>
            <pc:docMk/>
            <pc:sldMk cId="3003675645" sldId="259"/>
            <ac:graphicFrameMk id="11" creationId="{309FBD96-CCAD-4400-9E40-C9FE8D094DC4}"/>
          </ac:graphicFrameMkLst>
        </pc:graphicFrameChg>
        <pc:picChg chg="add del mod">
          <ac:chgData name="宙輝 吉岡" userId="b8dfdd50a161d073" providerId="LiveId" clId="{F5960608-644A-4A2F-936E-8D67CF631C92}" dt="2026-09-25T06:23:14.957" v="644" actId="478"/>
          <ac:picMkLst>
            <pc:docMk/>
            <pc:sldMk cId="3003675645" sldId="259"/>
            <ac:picMk id="13" creationId="{A4C50197-D040-42F0-A984-1BAB001202D8}"/>
          </ac:picMkLst>
        </pc:picChg>
        <pc:picChg chg="add del mod">
          <ac:chgData name="宙輝 吉岡" userId="b8dfdd50a161d073" providerId="LiveId" clId="{F5960608-644A-4A2F-936E-8D67CF631C92}" dt="2026-09-25T07:00:52.302" v="891" actId="478"/>
          <ac:picMkLst>
            <pc:docMk/>
            <pc:sldMk cId="3003675645" sldId="259"/>
            <ac:picMk id="15" creationId="{B56F4342-9A67-4AEC-A95F-1AD7E79CD251}"/>
          </ac:picMkLst>
        </pc:picChg>
        <pc:picChg chg="add del mod">
          <ac:chgData name="宙輝 吉岡" userId="b8dfdd50a161d073" providerId="LiveId" clId="{F5960608-644A-4A2F-936E-8D67CF631C92}" dt="2026-09-25T07:00:52.928" v="892" actId="478"/>
          <ac:picMkLst>
            <pc:docMk/>
            <pc:sldMk cId="3003675645" sldId="259"/>
            <ac:picMk id="16" creationId="{200EA677-3640-47EA-A75C-AFE33474E7FA}"/>
          </ac:picMkLst>
        </pc:picChg>
        <pc:picChg chg="add del mod">
          <ac:chgData name="宙輝 吉岡" userId="b8dfdd50a161d073" providerId="LiveId" clId="{F5960608-644A-4A2F-936E-8D67CF631C92}" dt="2026-09-25T07:00:53.780" v="893" actId="478"/>
          <ac:picMkLst>
            <pc:docMk/>
            <pc:sldMk cId="3003675645" sldId="259"/>
            <ac:picMk id="17" creationId="{BE40052B-1E6E-46C6-A448-DA4D1493E862}"/>
          </ac:picMkLst>
        </pc:picChg>
        <pc:picChg chg="add mod">
          <ac:chgData name="宙輝 吉岡" userId="b8dfdd50a161d073" providerId="LiveId" clId="{F5960608-644A-4A2F-936E-8D67CF631C92}" dt="2026-09-25T06:56:40.718" v="888" actId="1076"/>
          <ac:picMkLst>
            <pc:docMk/>
            <pc:sldMk cId="3003675645" sldId="259"/>
            <ac:picMk id="20" creationId="{4B887FEB-96BF-4F51-A96C-AE00538D7112}"/>
          </ac:picMkLst>
        </pc:picChg>
        <pc:picChg chg="add mod">
          <ac:chgData name="宙輝 吉岡" userId="b8dfdd50a161d073" providerId="LiveId" clId="{F5960608-644A-4A2F-936E-8D67CF631C92}" dt="2026-09-25T07:01:30.999" v="900" actId="1076"/>
          <ac:picMkLst>
            <pc:docMk/>
            <pc:sldMk cId="3003675645" sldId="259"/>
            <ac:picMk id="26" creationId="{EC9DCD29-D282-4546-A6CB-ED9006E13339}"/>
          </ac:picMkLst>
        </pc:picChg>
        <pc:picChg chg="add mod">
          <ac:chgData name="宙輝 吉岡" userId="b8dfdd50a161d073" providerId="LiveId" clId="{F5960608-644A-4A2F-936E-8D67CF631C92}" dt="2026-09-25T07:01:38.605" v="902" actId="1076"/>
          <ac:picMkLst>
            <pc:docMk/>
            <pc:sldMk cId="3003675645" sldId="259"/>
            <ac:picMk id="27" creationId="{7AA1740E-BBA2-4B2F-A143-E5D75E3733B0}"/>
          </ac:picMkLst>
        </pc:picChg>
        <pc:picChg chg="add mod">
          <ac:chgData name="宙輝 吉岡" userId="b8dfdd50a161d073" providerId="LiveId" clId="{F5960608-644A-4A2F-936E-8D67CF631C92}" dt="2026-09-25T07:01:47.227" v="905" actId="1076"/>
          <ac:picMkLst>
            <pc:docMk/>
            <pc:sldMk cId="3003675645" sldId="259"/>
            <ac:picMk id="28" creationId="{7F6BC3C9-8E9C-4D26-B28C-504606B437AF}"/>
          </ac:picMkLst>
        </pc:picChg>
        <pc:cxnChg chg="add del">
          <ac:chgData name="宙輝 吉岡" userId="b8dfdd50a161d073" providerId="LiveId" clId="{F5960608-644A-4A2F-936E-8D67CF631C92}" dt="2026-09-25T07:03:19.261" v="921" actId="11529"/>
          <ac:cxnSpMkLst>
            <pc:docMk/>
            <pc:sldMk cId="3003675645" sldId="259"/>
            <ac:cxnSpMk id="32" creationId="{419CB354-250B-4DC8-A6B8-9C20D134F3CC}"/>
          </ac:cxnSpMkLst>
        </pc:cxnChg>
      </pc:sldChg>
      <pc:sldChg chg="addSp delSp modSp new mod">
        <pc:chgData name="宙輝 吉岡" userId="b8dfdd50a161d073" providerId="LiveId" clId="{F5960608-644A-4A2F-936E-8D67CF631C92}" dt="2026-09-25T07:20:26.352" v="1132" actId="1076"/>
        <pc:sldMkLst>
          <pc:docMk/>
          <pc:sldMk cId="2954929716" sldId="260"/>
        </pc:sldMkLst>
        <pc:spChg chg="mod">
          <ac:chgData name="宙輝 吉岡" userId="b8dfdd50a161d073" providerId="LiveId" clId="{F5960608-644A-4A2F-936E-8D67CF631C92}" dt="2026-09-25T06:32:52.312" v="726" actId="255"/>
          <ac:spMkLst>
            <pc:docMk/>
            <pc:sldMk cId="2954929716" sldId="260"/>
            <ac:spMk id="2" creationId="{5CE2007B-5779-4C3C-8044-602A253D669C}"/>
          </ac:spMkLst>
        </pc:spChg>
        <pc:spChg chg="add mod">
          <ac:chgData name="宙輝 吉岡" userId="b8dfdd50a161d073" providerId="LiveId" clId="{F5960608-644A-4A2F-936E-8D67CF631C92}" dt="2026-09-25T07:20:14.977" v="1130" actId="1076"/>
          <ac:spMkLst>
            <pc:docMk/>
            <pc:sldMk cId="2954929716" sldId="260"/>
            <ac:spMk id="6" creationId="{2A018214-0255-4EEB-A1A6-08B28ECD0BE0}"/>
          </ac:spMkLst>
        </pc:spChg>
        <pc:spChg chg="add mod">
          <ac:chgData name="宙輝 吉岡" userId="b8dfdd50a161d073" providerId="LiveId" clId="{F5960608-644A-4A2F-936E-8D67CF631C92}" dt="2026-09-25T07:20:19.802" v="1131" actId="1076"/>
          <ac:spMkLst>
            <pc:docMk/>
            <pc:sldMk cId="2954929716" sldId="260"/>
            <ac:spMk id="8" creationId="{1201F559-C162-41E1-B3D3-2895A35F40A8}"/>
          </ac:spMkLst>
        </pc:spChg>
        <pc:spChg chg="add del mod">
          <ac:chgData name="宙輝 吉岡" userId="b8dfdd50a161d073" providerId="LiveId" clId="{F5960608-644A-4A2F-936E-8D67CF631C92}" dt="2026-09-25T07:04:58.522" v="972" actId="478"/>
          <ac:spMkLst>
            <pc:docMk/>
            <pc:sldMk cId="2954929716" sldId="260"/>
            <ac:spMk id="9" creationId="{45ADE8C4-053E-4B81-A094-FC6AA44EFB24}"/>
          </ac:spMkLst>
        </pc:spChg>
        <pc:spChg chg="add del mod">
          <ac:chgData name="宙輝 吉岡" userId="b8dfdd50a161d073" providerId="LiveId" clId="{F5960608-644A-4A2F-936E-8D67CF631C92}" dt="2026-09-25T07:04:53.916" v="971" actId="478"/>
          <ac:spMkLst>
            <pc:docMk/>
            <pc:sldMk cId="2954929716" sldId="260"/>
            <ac:spMk id="10" creationId="{7367A881-8131-4454-AF1B-7164F1351568}"/>
          </ac:spMkLst>
        </pc:spChg>
        <pc:spChg chg="add del mod">
          <ac:chgData name="宙輝 吉岡" userId="b8dfdd50a161d073" providerId="LiveId" clId="{F5960608-644A-4A2F-936E-8D67CF631C92}" dt="2026-09-25T07:04:48.847" v="970"/>
          <ac:spMkLst>
            <pc:docMk/>
            <pc:sldMk cId="2954929716" sldId="260"/>
            <ac:spMk id="11" creationId="{EE051676-9E6F-4113-AD8C-C3D8A8090DE5}"/>
          </ac:spMkLst>
        </pc:spChg>
        <pc:spChg chg="add mod">
          <ac:chgData name="宙輝 吉岡" userId="b8dfdd50a161d073" providerId="LiveId" clId="{F5960608-644A-4A2F-936E-8D67CF631C92}" dt="2026-09-25T07:19:22.475" v="1119" actId="20577"/>
          <ac:spMkLst>
            <pc:docMk/>
            <pc:sldMk cId="2954929716" sldId="260"/>
            <ac:spMk id="12" creationId="{83CC9CDA-AAC4-4B20-A9AB-4D4E77F88E90}"/>
          </ac:spMkLst>
        </pc:spChg>
        <pc:spChg chg="add mod">
          <ac:chgData name="宙輝 吉岡" userId="b8dfdd50a161d073" providerId="LiveId" clId="{F5960608-644A-4A2F-936E-8D67CF631C92}" dt="2026-09-25T07:20:26.352" v="1132" actId="1076"/>
          <ac:spMkLst>
            <pc:docMk/>
            <pc:sldMk cId="2954929716" sldId="260"/>
            <ac:spMk id="14" creationId="{62A2AFAE-C370-41D8-A2D4-1CB3C664BBF5}"/>
          </ac:spMkLst>
        </pc:spChg>
        <pc:spChg chg="add del mod">
          <ac:chgData name="宙輝 吉岡" userId="b8dfdd50a161d073" providerId="LiveId" clId="{F5960608-644A-4A2F-936E-8D67CF631C92}" dt="2026-09-25T07:19:29.856" v="1122" actId="478"/>
          <ac:spMkLst>
            <pc:docMk/>
            <pc:sldMk cId="2954929716" sldId="260"/>
            <ac:spMk id="15" creationId="{C7007235-3602-4513-B6A3-DF8EE0FA36CF}"/>
          </ac:spMkLst>
        </pc:spChg>
        <pc:spChg chg="add mod">
          <ac:chgData name="宙輝 吉岡" userId="b8dfdd50a161d073" providerId="LiveId" clId="{F5960608-644A-4A2F-936E-8D67CF631C92}" dt="2026-09-25T07:19:46.790" v="1126" actId="1076"/>
          <ac:spMkLst>
            <pc:docMk/>
            <pc:sldMk cId="2954929716" sldId="260"/>
            <ac:spMk id="16" creationId="{9DD1DC6D-87C6-4585-A73A-C5752FE3E6D4}"/>
          </ac:spMkLst>
        </pc:spChg>
        <pc:spChg chg="add mod ord">
          <ac:chgData name="宙輝 吉岡" userId="b8dfdd50a161d073" providerId="LiveId" clId="{F5960608-644A-4A2F-936E-8D67CF631C92}" dt="2026-09-25T07:18:42.739" v="1103" actId="1076"/>
          <ac:spMkLst>
            <pc:docMk/>
            <pc:sldMk cId="2954929716" sldId="260"/>
            <ac:spMk id="24" creationId="{3499719D-33A5-4AF2-B2AF-59440D0B9473}"/>
          </ac:spMkLst>
        </pc:spChg>
        <pc:spChg chg="add mod">
          <ac:chgData name="宙輝 吉岡" userId="b8dfdd50a161d073" providerId="LiveId" clId="{F5960608-644A-4A2F-936E-8D67CF631C92}" dt="2026-09-25T07:19:19.275" v="1116" actId="1076"/>
          <ac:spMkLst>
            <pc:docMk/>
            <pc:sldMk cId="2954929716" sldId="260"/>
            <ac:spMk id="26" creationId="{912CB394-A4F9-4158-B4F1-A3934D34F7CB}"/>
          </ac:spMkLst>
        </pc:spChg>
        <pc:picChg chg="add del mod">
          <ac:chgData name="宙輝 吉岡" userId="b8dfdd50a161d073" providerId="LiveId" clId="{F5960608-644A-4A2F-936E-8D67CF631C92}" dt="2026-09-25T06:42:25.882" v="741" actId="478"/>
          <ac:picMkLst>
            <pc:docMk/>
            <pc:sldMk cId="2954929716" sldId="260"/>
            <ac:picMk id="4" creationId="{BC6B9FC2-F773-423D-A4F0-BDD714A2C946}"/>
          </ac:picMkLst>
        </pc:picChg>
        <pc:picChg chg="add del mod">
          <ac:chgData name="宙輝 吉岡" userId="b8dfdd50a161d073" providerId="LiveId" clId="{F5960608-644A-4A2F-936E-8D67CF631C92}" dt="2026-09-25T07:19:27.628" v="1120" actId="478"/>
          <ac:picMkLst>
            <pc:docMk/>
            <pc:sldMk cId="2954929716" sldId="260"/>
            <ac:picMk id="13" creationId="{AE95B7B5-7333-4B9B-A195-DCA3A74DDDF7}"/>
          </ac:picMkLst>
        </pc:picChg>
        <pc:picChg chg="add mod">
          <ac:chgData name="宙輝 吉岡" userId="b8dfdd50a161d073" providerId="LiveId" clId="{F5960608-644A-4A2F-936E-8D67CF631C92}" dt="2026-09-25T07:20:04.458" v="1129" actId="1076"/>
          <ac:picMkLst>
            <pc:docMk/>
            <pc:sldMk cId="2954929716" sldId="260"/>
            <ac:picMk id="17" creationId="{C083551F-8F85-4CD2-9129-0503E2811B79}"/>
          </ac:picMkLst>
        </pc:picChg>
        <pc:picChg chg="add mod">
          <ac:chgData name="宙輝 吉岡" userId="b8dfdd50a161d073" providerId="LiveId" clId="{F5960608-644A-4A2F-936E-8D67CF631C92}" dt="2026-09-25T07:19:57.163" v="1128" actId="1076"/>
          <ac:picMkLst>
            <pc:docMk/>
            <pc:sldMk cId="2954929716" sldId="260"/>
            <ac:picMk id="18" creationId="{00A45662-1B4A-4B0F-8FE4-9BF652CC1D29}"/>
          </ac:picMkLst>
        </pc:picChg>
        <pc:picChg chg="add mod">
          <ac:chgData name="宙輝 吉岡" userId="b8dfdd50a161d073" providerId="LiveId" clId="{F5960608-644A-4A2F-936E-8D67CF631C92}" dt="2026-09-25T07:19:52.486" v="1127" actId="1076"/>
          <ac:picMkLst>
            <pc:docMk/>
            <pc:sldMk cId="2954929716" sldId="260"/>
            <ac:picMk id="19" creationId="{E750B468-B832-4E65-9BF4-50B0975BD870}"/>
          </ac:picMkLst>
        </pc:picChg>
        <pc:picChg chg="add mod">
          <ac:chgData name="宙輝 吉岡" userId="b8dfdd50a161d073" providerId="LiveId" clId="{F5960608-644A-4A2F-936E-8D67CF631C92}" dt="2026-09-25T07:18:52.755" v="1106" actId="1076"/>
          <ac:picMkLst>
            <pc:docMk/>
            <pc:sldMk cId="2954929716" sldId="260"/>
            <ac:picMk id="21" creationId="{7A9119D9-99B1-4FD1-88FA-0E134B5D1662}"/>
          </ac:picMkLst>
        </pc:picChg>
        <pc:picChg chg="add mod">
          <ac:chgData name="宙輝 吉岡" userId="b8dfdd50a161d073" providerId="LiveId" clId="{F5960608-644A-4A2F-936E-8D67CF631C92}" dt="2026-09-25T07:19:00.717" v="1108" actId="1076"/>
          <ac:picMkLst>
            <pc:docMk/>
            <pc:sldMk cId="2954929716" sldId="260"/>
            <ac:picMk id="22" creationId="{EB4C756E-2F8B-4E91-810C-E3091A4CF741}"/>
          </ac:picMkLst>
        </pc:picChg>
        <pc:picChg chg="add mod">
          <ac:chgData name="宙輝 吉岡" userId="b8dfdd50a161d073" providerId="LiveId" clId="{F5960608-644A-4A2F-936E-8D67CF631C92}" dt="2026-09-25T07:18:55.506" v="1107" actId="1076"/>
          <ac:picMkLst>
            <pc:docMk/>
            <pc:sldMk cId="2954929716" sldId="260"/>
            <ac:picMk id="23" creationId="{874CF2A2-ED70-435D-82E9-AEFE141746A9}"/>
          </ac:picMkLst>
        </pc:picChg>
      </pc:sldChg>
      <pc:sldChg chg="addSp delSp modSp new mod">
        <pc:chgData name="宙輝 吉岡" userId="b8dfdd50a161d073" providerId="LiveId" clId="{F5960608-644A-4A2F-936E-8D67CF631C92}" dt="2026-10-16T06:36:23.693" v="1435" actId="1076"/>
        <pc:sldMkLst>
          <pc:docMk/>
          <pc:sldMk cId="3947635018" sldId="261"/>
        </pc:sldMkLst>
        <pc:spChg chg="mod">
          <ac:chgData name="宙輝 吉岡" userId="b8dfdd50a161d073" providerId="LiveId" clId="{F5960608-644A-4A2F-936E-8D67CF631C92}" dt="2026-09-25T07:15:08.183" v="1074" actId="122"/>
          <ac:spMkLst>
            <pc:docMk/>
            <pc:sldMk cId="3947635018" sldId="261"/>
            <ac:spMk id="2" creationId="{B3D762A2-353E-465A-B6CB-8C15795A54E7}"/>
          </ac:spMkLst>
        </pc:spChg>
        <pc:spChg chg="add del mod">
          <ac:chgData name="宙輝 吉岡" userId="b8dfdd50a161d073" providerId="LiveId" clId="{F5960608-644A-4A2F-936E-8D67CF631C92}" dt="2026-09-25T07:21:51.685" v="1177" actId="1076"/>
          <ac:spMkLst>
            <pc:docMk/>
            <pc:sldMk cId="3947635018" sldId="261"/>
            <ac:spMk id="3" creationId="{EB932D24-E894-4AC5-9C3C-8F933FD8BCA3}"/>
          </ac:spMkLst>
        </pc:spChg>
        <pc:spChg chg="add mod">
          <ac:chgData name="宙輝 吉岡" userId="b8dfdd50a161d073" providerId="LiveId" clId="{F5960608-644A-4A2F-936E-8D67CF631C92}" dt="2026-10-16T06:19:51.560" v="1209" actId="20577"/>
          <ac:spMkLst>
            <pc:docMk/>
            <pc:sldMk cId="3947635018" sldId="261"/>
            <ac:spMk id="4" creationId="{D4E2052D-20FD-4E9B-9276-DFDE4C0950DA}"/>
          </ac:spMkLst>
        </pc:spChg>
        <pc:spChg chg="add del mod">
          <ac:chgData name="宙輝 吉岡" userId="b8dfdd50a161d073" providerId="LiveId" clId="{F5960608-644A-4A2F-936E-8D67CF631C92}" dt="2026-09-25T07:22:54.274" v="1180"/>
          <ac:spMkLst>
            <pc:docMk/>
            <pc:sldMk cId="3947635018" sldId="261"/>
            <ac:spMk id="4" creationId="{ED765C2B-B229-418A-B9D1-98216078C9BC}"/>
          </ac:spMkLst>
        </pc:spChg>
        <pc:spChg chg="add mod">
          <ac:chgData name="宙輝 吉岡" userId="b8dfdd50a161d073" providerId="LiveId" clId="{F5960608-644A-4A2F-936E-8D67CF631C92}" dt="2026-10-16T06:22:05.925" v="1247" actId="1076"/>
          <ac:spMkLst>
            <pc:docMk/>
            <pc:sldMk cId="3947635018" sldId="261"/>
            <ac:spMk id="5" creationId="{4432D4BC-BC20-4546-9A93-5F2A72CDFA2C}"/>
          </ac:spMkLst>
        </pc:spChg>
        <pc:spChg chg="add mod">
          <ac:chgData name="宙輝 吉岡" userId="b8dfdd50a161d073" providerId="LiveId" clId="{F5960608-644A-4A2F-936E-8D67CF631C92}" dt="2026-10-16T06:23:31.113" v="1325" actId="1076"/>
          <ac:spMkLst>
            <pc:docMk/>
            <pc:sldMk cId="3947635018" sldId="261"/>
            <ac:spMk id="6" creationId="{F9C0A6E1-DB64-461F-8493-2B6F799E9B62}"/>
          </ac:spMkLst>
        </pc:spChg>
        <pc:spChg chg="add mod ord">
          <ac:chgData name="宙輝 吉岡" userId="b8dfdd50a161d073" providerId="LiveId" clId="{F5960608-644A-4A2F-936E-8D67CF631C92}" dt="2026-10-16T06:34:33.237" v="1419" actId="1076"/>
          <ac:spMkLst>
            <pc:docMk/>
            <pc:sldMk cId="3947635018" sldId="261"/>
            <ac:spMk id="9" creationId="{131EE311-E1AA-4A54-AFBA-C51B20AB62E9}"/>
          </ac:spMkLst>
        </pc:spChg>
        <pc:spChg chg="add mod">
          <ac:chgData name="宙輝 吉岡" userId="b8dfdd50a161d073" providerId="LiveId" clId="{F5960608-644A-4A2F-936E-8D67CF631C92}" dt="2026-10-16T06:33:05.342" v="1403" actId="688"/>
          <ac:spMkLst>
            <pc:docMk/>
            <pc:sldMk cId="3947635018" sldId="261"/>
            <ac:spMk id="25" creationId="{6E8268CD-D000-413F-B993-2D90EE310D88}"/>
          </ac:spMkLst>
        </pc:spChg>
        <pc:spChg chg="add mod">
          <ac:chgData name="宙輝 吉岡" userId="b8dfdd50a161d073" providerId="LiveId" clId="{F5960608-644A-4A2F-936E-8D67CF631C92}" dt="2026-10-16T06:33:11.550" v="1404" actId="688"/>
          <ac:spMkLst>
            <pc:docMk/>
            <pc:sldMk cId="3947635018" sldId="261"/>
            <ac:spMk id="26" creationId="{68326C32-FE6E-4720-ACE3-CC5FFBECF080}"/>
          </ac:spMkLst>
        </pc:spChg>
        <pc:spChg chg="add mod">
          <ac:chgData name="宙輝 吉岡" userId="b8dfdd50a161d073" providerId="LiveId" clId="{F5960608-644A-4A2F-936E-8D67CF631C92}" dt="2026-10-16T06:34:45.208" v="1420" actId="14100"/>
          <ac:spMkLst>
            <pc:docMk/>
            <pc:sldMk cId="3947635018" sldId="261"/>
            <ac:spMk id="27" creationId="{4369E66D-9B05-47C6-B215-B663BF4AE029}"/>
          </ac:spMkLst>
        </pc:spChg>
        <pc:spChg chg="add mod">
          <ac:chgData name="宙輝 吉岡" userId="b8dfdd50a161d073" providerId="LiveId" clId="{F5960608-644A-4A2F-936E-8D67CF631C92}" dt="2026-10-16T06:36:23.693" v="1435" actId="1076"/>
          <ac:spMkLst>
            <pc:docMk/>
            <pc:sldMk cId="3947635018" sldId="261"/>
            <ac:spMk id="29" creationId="{4F976506-B84E-4E51-9511-C718FE8446A2}"/>
          </ac:spMkLst>
        </pc:spChg>
        <pc:spChg chg="add mod">
          <ac:chgData name="宙輝 吉岡" userId="b8dfdd50a161d073" providerId="LiveId" clId="{F5960608-644A-4A2F-936E-8D67CF631C92}" dt="2026-10-16T06:36:16.131" v="1434" actId="207"/>
          <ac:spMkLst>
            <pc:docMk/>
            <pc:sldMk cId="3947635018" sldId="261"/>
            <ac:spMk id="30" creationId="{714515CF-3F1B-4B86-B010-C5CE06F9F9E2}"/>
          </ac:spMkLst>
        </pc:spChg>
        <pc:picChg chg="add mod">
          <ac:chgData name="宙輝 吉岡" userId="b8dfdd50a161d073" providerId="LiveId" clId="{F5960608-644A-4A2F-936E-8D67CF631C92}" dt="2026-10-16T06:24:58.133" v="1345" actId="1076"/>
          <ac:picMkLst>
            <pc:docMk/>
            <pc:sldMk cId="3947635018" sldId="261"/>
            <ac:picMk id="7" creationId="{A660CE95-BA1F-4A84-8806-67A727633CB2}"/>
          </ac:picMkLst>
        </pc:picChg>
        <pc:picChg chg="add mod">
          <ac:chgData name="宙輝 吉岡" userId="b8dfdd50a161d073" providerId="LiveId" clId="{F5960608-644A-4A2F-936E-8D67CF631C92}" dt="2026-10-16T06:24:44.929" v="1341" actId="1076"/>
          <ac:picMkLst>
            <pc:docMk/>
            <pc:sldMk cId="3947635018" sldId="261"/>
            <ac:picMk id="8" creationId="{A71C554C-7924-49F8-8052-CE5A322905DF}"/>
          </ac:picMkLst>
        </pc:picChg>
        <pc:picChg chg="add mod">
          <ac:chgData name="宙輝 吉岡" userId="b8dfdd50a161d073" providerId="LiveId" clId="{F5960608-644A-4A2F-936E-8D67CF631C92}" dt="2026-10-16T06:25:22.327" v="1347" actId="1076"/>
          <ac:picMkLst>
            <pc:docMk/>
            <pc:sldMk cId="3947635018" sldId="261"/>
            <ac:picMk id="10" creationId="{0AC4A6E0-4632-44C9-BFBE-1E56C61A672B}"/>
          </ac:picMkLst>
        </pc:picChg>
        <pc:picChg chg="add mod">
          <ac:chgData name="宙輝 吉岡" userId="b8dfdd50a161d073" providerId="LiveId" clId="{F5960608-644A-4A2F-936E-8D67CF631C92}" dt="2026-10-16T06:25:33.863" v="1349" actId="1076"/>
          <ac:picMkLst>
            <pc:docMk/>
            <pc:sldMk cId="3947635018" sldId="261"/>
            <ac:picMk id="11" creationId="{C04CB151-0F00-4F70-8201-FBC8D31BD01E}"/>
          </ac:picMkLst>
        </pc:picChg>
        <pc:picChg chg="add mod">
          <ac:chgData name="宙輝 吉岡" userId="b8dfdd50a161d073" providerId="LiveId" clId="{F5960608-644A-4A2F-936E-8D67CF631C92}" dt="2026-10-16T06:28:14.100" v="1357" actId="1076"/>
          <ac:picMkLst>
            <pc:docMk/>
            <pc:sldMk cId="3947635018" sldId="261"/>
            <ac:picMk id="13" creationId="{505B0C2C-2C00-47F7-8366-89B07A80328E}"/>
          </ac:picMkLst>
        </pc:picChg>
        <pc:picChg chg="add del mod">
          <ac:chgData name="宙輝 吉岡" userId="b8dfdd50a161d073" providerId="LiveId" clId="{F5960608-644A-4A2F-936E-8D67CF631C92}" dt="2026-10-16T06:28:25.674" v="1360" actId="478"/>
          <ac:picMkLst>
            <pc:docMk/>
            <pc:sldMk cId="3947635018" sldId="261"/>
            <ac:picMk id="14" creationId="{10B9836F-8E9C-4649-BFB4-00EDB195B0FE}"/>
          </ac:picMkLst>
        </pc:picChg>
        <pc:picChg chg="add mod">
          <ac:chgData name="宙輝 吉岡" userId="b8dfdd50a161d073" providerId="LiveId" clId="{F5960608-644A-4A2F-936E-8D67CF631C92}" dt="2026-10-16T06:31:54.149" v="1385" actId="1076"/>
          <ac:picMkLst>
            <pc:docMk/>
            <pc:sldMk cId="3947635018" sldId="261"/>
            <ac:picMk id="15" creationId="{6BEB9F60-E2CD-4CF9-B473-F87F9B4D926C}"/>
          </ac:picMkLst>
        </pc:picChg>
        <pc:picChg chg="add mod">
          <ac:chgData name="宙輝 吉岡" userId="b8dfdd50a161d073" providerId="LiveId" clId="{F5960608-644A-4A2F-936E-8D67CF631C92}" dt="2026-10-16T06:32:57.301" v="1402" actId="1076"/>
          <ac:picMkLst>
            <pc:docMk/>
            <pc:sldMk cId="3947635018" sldId="261"/>
            <ac:picMk id="17" creationId="{260C92D1-D3D8-4FAB-BA8D-22AD318904F4}"/>
          </ac:picMkLst>
        </pc:picChg>
        <pc:picChg chg="add mod">
          <ac:chgData name="宙輝 吉岡" userId="b8dfdd50a161d073" providerId="LiveId" clId="{F5960608-644A-4A2F-936E-8D67CF631C92}" dt="2026-10-16T06:30:43.671" v="1369" actId="1076"/>
          <ac:picMkLst>
            <pc:docMk/>
            <pc:sldMk cId="3947635018" sldId="261"/>
            <ac:picMk id="18" creationId="{5BD269B5-9C9A-43F1-812D-9AA4A7D88BC8}"/>
          </ac:picMkLst>
        </pc:picChg>
        <pc:picChg chg="add mod">
          <ac:chgData name="宙輝 吉岡" userId="b8dfdd50a161d073" providerId="LiveId" clId="{F5960608-644A-4A2F-936E-8D67CF631C92}" dt="2026-10-16T06:30:54.744" v="1371" actId="1076"/>
          <ac:picMkLst>
            <pc:docMk/>
            <pc:sldMk cId="3947635018" sldId="261"/>
            <ac:picMk id="19" creationId="{F483002B-66EA-4FBD-BBD7-93A038CFE940}"/>
          </ac:picMkLst>
        </pc:picChg>
        <pc:picChg chg="add mod">
          <ac:chgData name="宙輝 吉岡" userId="b8dfdd50a161d073" providerId="LiveId" clId="{F5960608-644A-4A2F-936E-8D67CF631C92}" dt="2026-10-16T06:31:05.528" v="1373" actId="1076"/>
          <ac:picMkLst>
            <pc:docMk/>
            <pc:sldMk cId="3947635018" sldId="261"/>
            <ac:picMk id="20" creationId="{EC59F7BE-196B-479A-81F2-364440C36E42}"/>
          </ac:picMkLst>
        </pc:picChg>
        <pc:cxnChg chg="add del mod">
          <ac:chgData name="宙輝 吉岡" userId="b8dfdd50a161d073" providerId="LiveId" clId="{F5960608-644A-4A2F-936E-8D67CF631C92}" dt="2026-10-16T06:31:41.886" v="1381" actId="11529"/>
          <ac:cxnSpMkLst>
            <pc:docMk/>
            <pc:sldMk cId="3947635018" sldId="261"/>
            <ac:cxnSpMk id="22" creationId="{39D78078-92EA-4746-A6EC-CACD982A2CBB}"/>
          </ac:cxnSpMkLst>
        </pc:cxnChg>
      </pc:sldChg>
      <pc:sldChg chg="addSp delSp modSp new mod addCm delCm">
        <pc:chgData name="宙輝 吉岡" userId="b8dfdd50a161d073" providerId="LiveId" clId="{F5960608-644A-4A2F-936E-8D67CF631C92}" dt="2026-10-16T07:24:24.091" v="2072" actId="14100"/>
        <pc:sldMkLst>
          <pc:docMk/>
          <pc:sldMk cId="164347972" sldId="262"/>
        </pc:sldMkLst>
        <pc:spChg chg="mod">
          <ac:chgData name="宙輝 吉岡" userId="b8dfdd50a161d073" providerId="LiveId" clId="{F5960608-644A-4A2F-936E-8D67CF631C92}" dt="2026-10-16T07:07:46.055" v="1712" actId="1076"/>
          <ac:spMkLst>
            <pc:docMk/>
            <pc:sldMk cId="164347972" sldId="262"/>
            <ac:spMk id="2" creationId="{052F1C3D-6FAE-4227-AC8D-DDFE92C264CC}"/>
          </ac:spMkLst>
        </pc:spChg>
        <pc:spChg chg="add del mod">
          <ac:chgData name="宙輝 吉岡" userId="b8dfdd50a161d073" providerId="LiveId" clId="{F5960608-644A-4A2F-936E-8D67CF631C92}" dt="2026-10-16T06:41:37.416" v="1477" actId="767"/>
          <ac:spMkLst>
            <pc:docMk/>
            <pc:sldMk cId="164347972" sldId="262"/>
            <ac:spMk id="7" creationId="{775FB38C-E114-4DA2-9CE9-BF2734E432C8}"/>
          </ac:spMkLst>
        </pc:spChg>
        <pc:spChg chg="add del mod">
          <ac:chgData name="宙輝 吉岡" userId="b8dfdd50a161d073" providerId="LiveId" clId="{F5960608-644A-4A2F-936E-8D67CF631C92}" dt="2026-10-16T06:44:50.539" v="1504" actId="478"/>
          <ac:spMkLst>
            <pc:docMk/>
            <pc:sldMk cId="164347972" sldId="262"/>
            <ac:spMk id="8" creationId="{18AF8AB4-AE31-4116-B285-6CD89DB11318}"/>
          </ac:spMkLst>
        </pc:spChg>
        <pc:spChg chg="add del mod">
          <ac:chgData name="宙輝 吉岡" userId="b8dfdd50a161d073" providerId="LiveId" clId="{F5960608-644A-4A2F-936E-8D67CF631C92}" dt="2026-10-16T06:44:51.053" v="1505" actId="478"/>
          <ac:spMkLst>
            <pc:docMk/>
            <pc:sldMk cId="164347972" sldId="262"/>
            <ac:spMk id="9" creationId="{AF4217E3-2F43-49DD-9BFE-EB54C61598C6}"/>
          </ac:spMkLst>
        </pc:spChg>
        <pc:spChg chg="add del mod">
          <ac:chgData name="宙輝 吉岡" userId="b8dfdd50a161d073" providerId="LiveId" clId="{F5960608-644A-4A2F-936E-8D67CF631C92}" dt="2026-10-16T06:44:52.242" v="1506" actId="478"/>
          <ac:spMkLst>
            <pc:docMk/>
            <pc:sldMk cId="164347972" sldId="262"/>
            <ac:spMk id="10" creationId="{A3EDC7B2-6136-4C23-A4C3-489F8EFF11C5}"/>
          </ac:spMkLst>
        </pc:spChg>
        <pc:spChg chg="add del mod">
          <ac:chgData name="宙輝 吉岡" userId="b8dfdd50a161d073" providerId="LiveId" clId="{F5960608-644A-4A2F-936E-8D67CF631C92}" dt="2026-10-16T06:44:49.413" v="1503" actId="478"/>
          <ac:spMkLst>
            <pc:docMk/>
            <pc:sldMk cId="164347972" sldId="262"/>
            <ac:spMk id="11" creationId="{36AC1A3E-82B4-4608-873F-8DD3D62B27B4}"/>
          </ac:spMkLst>
        </pc:spChg>
        <pc:spChg chg="add del mod">
          <ac:chgData name="宙輝 吉岡" userId="b8dfdd50a161d073" providerId="LiveId" clId="{F5960608-644A-4A2F-936E-8D67CF631C92}" dt="2026-10-16T06:44:48.639" v="1502" actId="478"/>
          <ac:spMkLst>
            <pc:docMk/>
            <pc:sldMk cId="164347972" sldId="262"/>
            <ac:spMk id="12" creationId="{AD328EAE-6067-4B98-B6AE-93103A1786A1}"/>
          </ac:spMkLst>
        </pc:spChg>
        <pc:spChg chg="add mod">
          <ac:chgData name="宙輝 吉岡" userId="b8dfdd50a161d073" providerId="LiveId" clId="{F5960608-644A-4A2F-936E-8D67CF631C92}" dt="2026-10-16T07:07:46.055" v="1712" actId="1076"/>
          <ac:spMkLst>
            <pc:docMk/>
            <pc:sldMk cId="164347972" sldId="262"/>
            <ac:spMk id="24" creationId="{FB071C4B-A367-4D0A-A25D-B7643DEB81B2}"/>
          </ac:spMkLst>
        </pc:spChg>
        <pc:spChg chg="add mod">
          <ac:chgData name="宙輝 吉岡" userId="b8dfdd50a161d073" providerId="LiveId" clId="{F5960608-644A-4A2F-936E-8D67CF631C92}" dt="2026-10-16T07:07:46.055" v="1712" actId="1076"/>
          <ac:spMkLst>
            <pc:docMk/>
            <pc:sldMk cId="164347972" sldId="262"/>
            <ac:spMk id="25" creationId="{F870C8C6-CB8B-4E92-9D8A-380066F68AB6}"/>
          </ac:spMkLst>
        </pc:spChg>
        <pc:spChg chg="add mod">
          <ac:chgData name="宙輝 吉岡" userId="b8dfdd50a161d073" providerId="LiveId" clId="{F5960608-644A-4A2F-936E-8D67CF631C92}" dt="2026-10-16T07:07:46.055" v="1712" actId="1076"/>
          <ac:spMkLst>
            <pc:docMk/>
            <pc:sldMk cId="164347972" sldId="262"/>
            <ac:spMk id="26" creationId="{4864E847-143E-4243-BBBE-2C48F1FA86FE}"/>
          </ac:spMkLst>
        </pc:spChg>
        <pc:spChg chg="add mod">
          <ac:chgData name="宙輝 吉岡" userId="b8dfdd50a161d073" providerId="LiveId" clId="{F5960608-644A-4A2F-936E-8D67CF631C92}" dt="2026-10-16T07:07:46.055" v="1712" actId="1076"/>
          <ac:spMkLst>
            <pc:docMk/>
            <pc:sldMk cId="164347972" sldId="262"/>
            <ac:spMk id="27" creationId="{96D24ADD-7164-483A-ABC6-EE83F72C362C}"/>
          </ac:spMkLst>
        </pc:spChg>
        <pc:spChg chg="add del mod">
          <ac:chgData name="宙輝 吉岡" userId="b8dfdd50a161d073" providerId="LiveId" clId="{F5960608-644A-4A2F-936E-8D67CF631C92}" dt="2026-10-16T06:56:26.203" v="1576" actId="478"/>
          <ac:spMkLst>
            <pc:docMk/>
            <pc:sldMk cId="164347972" sldId="262"/>
            <ac:spMk id="37" creationId="{CD453447-F6BF-428D-B840-0F626536773D}"/>
          </ac:spMkLst>
        </pc:spChg>
        <pc:spChg chg="add mod">
          <ac:chgData name="宙輝 吉岡" userId="b8dfdd50a161d073" providerId="LiveId" clId="{F5960608-644A-4A2F-936E-8D67CF631C92}" dt="2026-10-16T07:23:48.681" v="2067" actId="14100"/>
          <ac:spMkLst>
            <pc:docMk/>
            <pc:sldMk cId="164347972" sldId="262"/>
            <ac:spMk id="38" creationId="{9C586AE7-768A-4DCE-BD3B-D4BF21598CEA}"/>
          </ac:spMkLst>
        </pc:spChg>
        <pc:spChg chg="add mod">
          <ac:chgData name="宙輝 吉岡" userId="b8dfdd50a161d073" providerId="LiveId" clId="{F5960608-644A-4A2F-936E-8D67CF631C92}" dt="2026-10-16T07:24:24.091" v="2072" actId="14100"/>
          <ac:spMkLst>
            <pc:docMk/>
            <pc:sldMk cId="164347972" sldId="262"/>
            <ac:spMk id="39" creationId="{53B50CAE-56F4-402F-97E3-D3B7F8D983FE}"/>
          </ac:spMkLst>
        </pc:spChg>
        <pc:spChg chg="add mod">
          <ac:chgData name="宙輝 吉岡" userId="b8dfdd50a161d073" providerId="LiveId" clId="{F5960608-644A-4A2F-936E-8D67CF631C92}" dt="2026-10-16T07:23:31.309" v="2062" actId="120"/>
          <ac:spMkLst>
            <pc:docMk/>
            <pc:sldMk cId="164347972" sldId="262"/>
            <ac:spMk id="40" creationId="{79068595-3AA5-4C4A-AC59-32888D1729C0}"/>
          </ac:spMkLst>
        </pc:spChg>
        <pc:spChg chg="add mod">
          <ac:chgData name="宙輝 吉岡" userId="b8dfdd50a161d073" providerId="LiveId" clId="{F5960608-644A-4A2F-936E-8D67CF631C92}" dt="2026-10-16T07:24:14.575" v="2071" actId="14100"/>
          <ac:spMkLst>
            <pc:docMk/>
            <pc:sldMk cId="164347972" sldId="262"/>
            <ac:spMk id="41" creationId="{B9655978-17B0-43F4-9CF5-443BD7BE3150}"/>
          </ac:spMkLst>
        </pc:spChg>
        <pc:spChg chg="add mod">
          <ac:chgData name="宙輝 吉岡" userId="b8dfdd50a161d073" providerId="LiveId" clId="{F5960608-644A-4A2F-936E-8D67CF631C92}" dt="2026-10-16T07:07:46.055" v="1712" actId="1076"/>
          <ac:spMkLst>
            <pc:docMk/>
            <pc:sldMk cId="164347972" sldId="262"/>
            <ac:spMk id="42" creationId="{F6EF3635-0C75-4551-AB45-1988E5A7F2EF}"/>
          </ac:spMkLst>
        </pc:spChg>
        <pc:spChg chg="add mod">
          <ac:chgData name="宙輝 吉岡" userId="b8dfdd50a161d073" providerId="LiveId" clId="{F5960608-644A-4A2F-936E-8D67CF631C92}" dt="2026-10-16T07:07:46.055" v="1712" actId="1076"/>
          <ac:spMkLst>
            <pc:docMk/>
            <pc:sldMk cId="164347972" sldId="262"/>
            <ac:spMk id="43" creationId="{51D9BB02-3AED-4CF4-908F-AB1C4295D529}"/>
          </ac:spMkLst>
        </pc:spChg>
        <pc:spChg chg="add mod">
          <ac:chgData name="宙輝 吉岡" userId="b8dfdd50a161d073" providerId="LiveId" clId="{F5960608-644A-4A2F-936E-8D67CF631C92}" dt="2026-10-16T07:07:46.055" v="1712" actId="1076"/>
          <ac:spMkLst>
            <pc:docMk/>
            <pc:sldMk cId="164347972" sldId="262"/>
            <ac:spMk id="44" creationId="{CD9B574C-568F-43A2-AA9F-CC59370ADCAE}"/>
          </ac:spMkLst>
        </pc:spChg>
        <pc:spChg chg="add mod">
          <ac:chgData name="宙輝 吉岡" userId="b8dfdd50a161d073" providerId="LiveId" clId="{F5960608-644A-4A2F-936E-8D67CF631C92}" dt="2026-10-16T07:07:46.055" v="1712" actId="1076"/>
          <ac:spMkLst>
            <pc:docMk/>
            <pc:sldMk cId="164347972" sldId="262"/>
            <ac:spMk id="45" creationId="{D02D17B7-7B45-4D72-99E0-0033A1079DFD}"/>
          </ac:spMkLst>
        </pc:spChg>
        <pc:spChg chg="add mod">
          <ac:chgData name="宙輝 吉岡" userId="b8dfdd50a161d073" providerId="LiveId" clId="{F5960608-644A-4A2F-936E-8D67CF631C92}" dt="2026-10-16T07:07:46.055" v="1712" actId="1076"/>
          <ac:spMkLst>
            <pc:docMk/>
            <pc:sldMk cId="164347972" sldId="262"/>
            <ac:spMk id="47" creationId="{8648490E-63AD-4259-8D53-1ACC48F8E76E}"/>
          </ac:spMkLst>
        </pc:spChg>
        <pc:spChg chg="add mod">
          <ac:chgData name="宙輝 吉岡" userId="b8dfdd50a161d073" providerId="LiveId" clId="{F5960608-644A-4A2F-936E-8D67CF631C92}" dt="2026-10-16T07:23:14.661" v="2059" actId="14100"/>
          <ac:spMkLst>
            <pc:docMk/>
            <pc:sldMk cId="164347972" sldId="262"/>
            <ac:spMk id="48" creationId="{4178B708-FA7F-4FE3-9A34-ADA203DC5694}"/>
          </ac:spMkLst>
        </pc:spChg>
        <pc:spChg chg="add mod">
          <ac:chgData name="宙輝 吉岡" userId="b8dfdd50a161d073" providerId="LiveId" clId="{F5960608-644A-4A2F-936E-8D67CF631C92}" dt="2026-10-16T07:12:47.336" v="1872" actId="1076"/>
          <ac:spMkLst>
            <pc:docMk/>
            <pc:sldMk cId="164347972" sldId="262"/>
            <ac:spMk id="49" creationId="{352A29FA-CDF8-4414-96E1-6E4571D47B34}"/>
          </ac:spMkLst>
        </pc:spChg>
        <pc:spChg chg="add mod ord">
          <ac:chgData name="宙輝 吉岡" userId="b8dfdd50a161d073" providerId="LiveId" clId="{F5960608-644A-4A2F-936E-8D67CF631C92}" dt="2026-10-16T07:07:46.055" v="1712" actId="1076"/>
          <ac:spMkLst>
            <pc:docMk/>
            <pc:sldMk cId="164347972" sldId="262"/>
            <ac:spMk id="50" creationId="{6DED2391-1CAB-4987-84A1-71AF5D469F09}"/>
          </ac:spMkLst>
        </pc:spChg>
        <pc:spChg chg="add del mod">
          <ac:chgData name="宙輝 吉岡" userId="b8dfdd50a161d073" providerId="LiveId" clId="{F5960608-644A-4A2F-936E-8D67CF631C92}" dt="2026-10-16T07:00:52.008" v="1623"/>
          <ac:spMkLst>
            <pc:docMk/>
            <pc:sldMk cId="164347972" sldId="262"/>
            <ac:spMk id="51" creationId="{367FF8A2-4931-49A2-B919-4DEAA7CD355E}"/>
          </ac:spMkLst>
        </pc:spChg>
        <pc:spChg chg="add mod ord">
          <ac:chgData name="宙輝 吉岡" userId="b8dfdd50a161d073" providerId="LiveId" clId="{F5960608-644A-4A2F-936E-8D67CF631C92}" dt="2026-10-16T07:22:36.326" v="2055" actId="14100"/>
          <ac:spMkLst>
            <pc:docMk/>
            <pc:sldMk cId="164347972" sldId="262"/>
            <ac:spMk id="52" creationId="{ED9CE251-1DD2-4826-A4D2-607C1F2D99DB}"/>
          </ac:spMkLst>
        </pc:spChg>
        <pc:spChg chg="add mod">
          <ac:chgData name="宙輝 吉岡" userId="b8dfdd50a161d073" providerId="LiveId" clId="{F5960608-644A-4A2F-936E-8D67CF631C92}" dt="2026-10-16T07:07:46.055" v="1712" actId="1076"/>
          <ac:spMkLst>
            <pc:docMk/>
            <pc:sldMk cId="164347972" sldId="262"/>
            <ac:spMk id="56" creationId="{A470BE78-B62B-4C59-9D8B-C82DDA3B4E2A}"/>
          </ac:spMkLst>
        </pc:spChg>
        <pc:spChg chg="add mod">
          <ac:chgData name="宙輝 吉岡" userId="b8dfdd50a161d073" providerId="LiveId" clId="{F5960608-644A-4A2F-936E-8D67CF631C92}" dt="2026-10-16T07:07:46.055" v="1712" actId="1076"/>
          <ac:spMkLst>
            <pc:docMk/>
            <pc:sldMk cId="164347972" sldId="262"/>
            <ac:spMk id="57" creationId="{A80D442E-A544-4D35-AF64-566FCD4415CE}"/>
          </ac:spMkLst>
        </pc:spChg>
        <pc:spChg chg="add del">
          <ac:chgData name="宙輝 吉岡" userId="b8dfdd50a161d073" providerId="LiveId" clId="{F5960608-644A-4A2F-936E-8D67CF631C92}" dt="2026-10-16T07:05:06.238" v="1681" actId="22"/>
          <ac:spMkLst>
            <pc:docMk/>
            <pc:sldMk cId="164347972" sldId="262"/>
            <ac:spMk id="59" creationId="{2CD330EC-694F-4BFE-B3D8-F42C5068F566}"/>
          </ac:spMkLst>
        </pc:spChg>
        <pc:spChg chg="add mod">
          <ac:chgData name="宙輝 吉岡" userId="b8dfdd50a161d073" providerId="LiveId" clId="{F5960608-644A-4A2F-936E-8D67CF631C92}" dt="2026-10-16T07:07:46.055" v="1712" actId="1076"/>
          <ac:spMkLst>
            <pc:docMk/>
            <pc:sldMk cId="164347972" sldId="262"/>
            <ac:spMk id="61" creationId="{CB606843-1096-43ED-A9DB-250A251BCB74}"/>
          </ac:spMkLst>
        </pc:spChg>
        <pc:spChg chg="add mod">
          <ac:chgData name="宙輝 吉岡" userId="b8dfdd50a161d073" providerId="LiveId" clId="{F5960608-644A-4A2F-936E-8D67CF631C92}" dt="2026-10-16T07:08:07.479" v="1715" actId="1076"/>
          <ac:spMkLst>
            <pc:docMk/>
            <pc:sldMk cId="164347972" sldId="262"/>
            <ac:spMk id="63" creationId="{0047147F-1504-4204-96CF-CE3352E7E459}"/>
          </ac:spMkLst>
        </pc:spChg>
        <pc:spChg chg="add mod">
          <ac:chgData name="宙輝 吉岡" userId="b8dfdd50a161d073" providerId="LiveId" clId="{F5960608-644A-4A2F-936E-8D67CF631C92}" dt="2026-10-16T07:10:14.144" v="1833" actId="1076"/>
          <ac:spMkLst>
            <pc:docMk/>
            <pc:sldMk cId="164347972" sldId="262"/>
            <ac:spMk id="65" creationId="{61691212-4C7A-4AB5-809C-AD4958758919}"/>
          </ac:spMkLst>
        </pc:spChg>
        <pc:spChg chg="add mod">
          <ac:chgData name="宙輝 吉岡" userId="b8dfdd50a161d073" providerId="LiveId" clId="{F5960608-644A-4A2F-936E-8D67CF631C92}" dt="2026-10-16T07:12:35.289" v="1869" actId="1076"/>
          <ac:spMkLst>
            <pc:docMk/>
            <pc:sldMk cId="164347972" sldId="262"/>
            <ac:spMk id="67" creationId="{E3D96D10-08F4-444D-8087-6195FB9CEF0E}"/>
          </ac:spMkLst>
        </pc:spChg>
        <pc:spChg chg="add mod">
          <ac:chgData name="宙輝 吉岡" userId="b8dfdd50a161d073" providerId="LiveId" clId="{F5960608-644A-4A2F-936E-8D67CF631C92}" dt="2026-10-16T07:12:55.558" v="1873" actId="1076"/>
          <ac:spMkLst>
            <pc:docMk/>
            <pc:sldMk cId="164347972" sldId="262"/>
            <ac:spMk id="69" creationId="{630A84CF-B5B1-447E-80CD-CF0C7C85FCCF}"/>
          </ac:spMkLst>
        </pc:spChg>
        <pc:spChg chg="add mod">
          <ac:chgData name="宙輝 吉岡" userId="b8dfdd50a161d073" providerId="LiveId" clId="{F5960608-644A-4A2F-936E-8D67CF631C92}" dt="2026-10-16T07:13:17.433" v="1877" actId="1076"/>
          <ac:spMkLst>
            <pc:docMk/>
            <pc:sldMk cId="164347972" sldId="262"/>
            <ac:spMk id="71" creationId="{4CD33B3C-46B0-4179-91AB-7CD067B5BA0F}"/>
          </ac:spMkLst>
        </pc:spChg>
        <pc:spChg chg="add mod">
          <ac:chgData name="宙輝 吉岡" userId="b8dfdd50a161d073" providerId="LiveId" clId="{F5960608-644A-4A2F-936E-8D67CF631C92}" dt="2026-10-16T07:14:20.594" v="1885" actId="1076"/>
          <ac:spMkLst>
            <pc:docMk/>
            <pc:sldMk cId="164347972" sldId="262"/>
            <ac:spMk id="72" creationId="{C3152317-9D76-4E21-91B0-A1365754DBBA}"/>
          </ac:spMkLst>
        </pc:spChg>
        <pc:spChg chg="add del mod">
          <ac:chgData name="宙輝 吉岡" userId="b8dfdd50a161d073" providerId="LiveId" clId="{F5960608-644A-4A2F-936E-8D67CF631C92}" dt="2026-10-16T07:20:04.935" v="2033"/>
          <ac:spMkLst>
            <pc:docMk/>
            <pc:sldMk cId="164347972" sldId="262"/>
            <ac:spMk id="73" creationId="{DD55CFB6-7855-4FC3-AF3A-012ED348BF1D}"/>
          </ac:spMkLst>
        </pc:spChg>
        <pc:spChg chg="add mod">
          <ac:chgData name="宙輝 吉岡" userId="b8dfdd50a161d073" providerId="LiveId" clId="{F5960608-644A-4A2F-936E-8D67CF631C92}" dt="2026-10-16T07:22:41.858" v="2056" actId="1076"/>
          <ac:spMkLst>
            <pc:docMk/>
            <pc:sldMk cId="164347972" sldId="262"/>
            <ac:spMk id="74" creationId="{2E1B56F9-A930-4226-9FAB-2A2EC3AC6FA5}"/>
          </ac:spMkLst>
        </pc:spChg>
        <pc:spChg chg="add del mod">
          <ac:chgData name="宙輝 吉岡" userId="b8dfdd50a161d073" providerId="LiveId" clId="{F5960608-644A-4A2F-936E-8D67CF631C92}" dt="2026-10-16T07:18:48.779" v="2015"/>
          <ac:spMkLst>
            <pc:docMk/>
            <pc:sldMk cId="164347972" sldId="262"/>
            <ac:spMk id="75" creationId="{6060E8D5-D008-45AE-81C0-CF551BE66955}"/>
          </ac:spMkLst>
        </pc:spChg>
        <pc:spChg chg="add mod">
          <ac:chgData name="宙輝 吉岡" userId="b8dfdd50a161d073" providerId="LiveId" clId="{F5960608-644A-4A2F-936E-8D67CF631C92}" dt="2026-10-16T07:20:03.992" v="2031" actId="1076"/>
          <ac:spMkLst>
            <pc:docMk/>
            <pc:sldMk cId="164347972" sldId="262"/>
            <ac:spMk id="77" creationId="{16D4C6DA-0F6E-40A8-8CF1-AE9C73234CCC}"/>
          </ac:spMkLst>
        </pc:spChg>
        <pc:spChg chg="add del mod">
          <ac:chgData name="宙輝 吉岡" userId="b8dfdd50a161d073" providerId="LiveId" clId="{F5960608-644A-4A2F-936E-8D67CF631C92}" dt="2026-10-16T07:22:11.447" v="2052" actId="478"/>
          <ac:spMkLst>
            <pc:docMk/>
            <pc:sldMk cId="164347972" sldId="262"/>
            <ac:spMk id="78" creationId="{20A1B73A-D81F-463C-9474-10706600757D}"/>
          </ac:spMkLst>
        </pc:spChg>
        <pc:picChg chg="add del mod">
          <ac:chgData name="宙輝 吉岡" userId="b8dfdd50a161d073" providerId="LiveId" clId="{F5960608-644A-4A2F-936E-8D67CF631C92}" dt="2026-10-16T06:40:16.670" v="1468" actId="478"/>
          <ac:picMkLst>
            <pc:docMk/>
            <pc:sldMk cId="164347972" sldId="262"/>
            <ac:picMk id="4" creationId="{262A7AEE-AEA9-4606-99D3-7E44BAEA3FAC}"/>
          </ac:picMkLst>
        </pc:picChg>
        <pc:picChg chg="add mod">
          <ac:chgData name="宙輝 吉岡" userId="b8dfdd50a161d073" providerId="LiveId" clId="{F5960608-644A-4A2F-936E-8D67CF631C92}" dt="2026-10-16T07:10:42.890" v="1838" actId="1076"/>
          <ac:picMkLst>
            <pc:docMk/>
            <pc:sldMk cId="164347972" sldId="262"/>
            <ac:picMk id="6" creationId="{E22480C3-E184-4BE1-A8BB-0DB98FB562EC}"/>
          </ac:picMkLst>
        </pc:picChg>
        <pc:cxnChg chg="add del mod">
          <ac:chgData name="宙輝 吉岡" userId="b8dfdd50a161d073" providerId="LiveId" clId="{F5960608-644A-4A2F-936E-8D67CF631C92}" dt="2026-10-16T06:46:06.283" v="1511" actId="478"/>
          <ac:cxnSpMkLst>
            <pc:docMk/>
            <pc:sldMk cId="164347972" sldId="262"/>
            <ac:cxnSpMk id="14" creationId="{135D7E44-AC1F-4700-BBCD-D32EDBC490B2}"/>
          </ac:cxnSpMkLst>
        </pc:cxnChg>
        <pc:cxnChg chg="add mod">
          <ac:chgData name="宙輝 吉岡" userId="b8dfdd50a161d073" providerId="LiveId" clId="{F5960608-644A-4A2F-936E-8D67CF631C92}" dt="2026-10-16T07:07:46.055" v="1712" actId="1076"/>
          <ac:cxnSpMkLst>
            <pc:docMk/>
            <pc:sldMk cId="164347972" sldId="262"/>
            <ac:cxnSpMk id="18" creationId="{2CA2BD65-8ADA-4E30-B0DE-948D322D370C}"/>
          </ac:cxnSpMkLst>
        </pc:cxnChg>
        <pc:cxnChg chg="add mod">
          <ac:chgData name="宙輝 吉岡" userId="b8dfdd50a161d073" providerId="LiveId" clId="{F5960608-644A-4A2F-936E-8D67CF631C92}" dt="2026-10-16T07:07:46.055" v="1712" actId="1076"/>
          <ac:cxnSpMkLst>
            <pc:docMk/>
            <pc:sldMk cId="164347972" sldId="262"/>
            <ac:cxnSpMk id="19" creationId="{B2DF1FB3-4112-45D1-9EB6-E4E58579A237}"/>
          </ac:cxnSpMkLst>
        </pc:cxnChg>
        <pc:cxnChg chg="add mod">
          <ac:chgData name="宙輝 吉岡" userId="b8dfdd50a161d073" providerId="LiveId" clId="{F5960608-644A-4A2F-936E-8D67CF631C92}" dt="2026-10-16T07:07:46.055" v="1712" actId="1076"/>
          <ac:cxnSpMkLst>
            <pc:docMk/>
            <pc:sldMk cId="164347972" sldId="262"/>
            <ac:cxnSpMk id="21" creationId="{6A06AEFE-28D7-4AA6-B778-11C62A5B228A}"/>
          </ac:cxnSpMkLst>
        </pc:cxnChg>
        <pc:cxnChg chg="add mod">
          <ac:chgData name="宙輝 吉岡" userId="b8dfdd50a161d073" providerId="LiveId" clId="{F5960608-644A-4A2F-936E-8D67CF631C92}" dt="2026-10-16T07:07:46.055" v="1712" actId="1076"/>
          <ac:cxnSpMkLst>
            <pc:docMk/>
            <pc:sldMk cId="164347972" sldId="262"/>
            <ac:cxnSpMk id="28" creationId="{4B6F351F-4B09-4F65-BF1D-CB1F45CB890F}"/>
          </ac:cxnSpMkLst>
        </pc:cxnChg>
        <pc:cxnChg chg="add mod">
          <ac:chgData name="宙輝 吉岡" userId="b8dfdd50a161d073" providerId="LiveId" clId="{F5960608-644A-4A2F-936E-8D67CF631C92}" dt="2026-10-16T07:07:46.055" v="1712" actId="1076"/>
          <ac:cxnSpMkLst>
            <pc:docMk/>
            <pc:sldMk cId="164347972" sldId="262"/>
            <ac:cxnSpMk id="46" creationId="{09EAB188-181E-4D2B-85AD-DF8EF4D4C321}"/>
          </ac:cxnSpMkLst>
        </pc:cxnChg>
        <pc:cxnChg chg="add mod ord">
          <ac:chgData name="宙輝 吉岡" userId="b8dfdd50a161d073" providerId="LiveId" clId="{F5960608-644A-4A2F-936E-8D67CF631C92}" dt="2026-10-16T07:07:46.055" v="1712" actId="1076"/>
          <ac:cxnSpMkLst>
            <pc:docMk/>
            <pc:sldMk cId="164347972" sldId="262"/>
            <ac:cxnSpMk id="53" creationId="{A0534860-E89F-42E0-B343-156896C992ED}"/>
          </ac:cxnSpMkLst>
        </pc:cxnChg>
      </pc:sldChg>
      <pc:sldChg chg="new del">
        <pc:chgData name="宙輝 吉岡" userId="b8dfdd50a161d073" providerId="LiveId" clId="{F5960608-644A-4A2F-936E-8D67CF631C92}" dt="2026-09-25T07:20:34.587" v="1134" actId="680"/>
        <pc:sldMkLst>
          <pc:docMk/>
          <pc:sldMk cId="1488598288" sldId="262"/>
        </pc:sldMkLst>
      </pc:sldChg>
      <pc:sldChg chg="new del">
        <pc:chgData name="宙輝 吉岡" userId="b8dfdd50a161d073" providerId="LiveId" clId="{F5960608-644A-4A2F-936E-8D67CF631C92}" dt="2026-10-23T06:16:16.656" v="2073" actId="47"/>
        <pc:sldMkLst>
          <pc:docMk/>
          <pc:sldMk cId="1889149285" sldId="263"/>
        </pc:sldMkLst>
      </pc:sldChg>
      <pc:sldChg chg="addSp delSp modSp new mod">
        <pc:chgData name="宙輝 吉岡" userId="b8dfdd50a161d073" providerId="LiveId" clId="{F5960608-644A-4A2F-936E-8D67CF631C92}" dt="2026-10-23T07:22:09.478" v="2448" actId="1076"/>
        <pc:sldMkLst>
          <pc:docMk/>
          <pc:sldMk cId="3565067332" sldId="263"/>
        </pc:sldMkLst>
        <pc:spChg chg="mod">
          <ac:chgData name="宙輝 吉岡" userId="b8dfdd50a161d073" providerId="LiveId" clId="{F5960608-644A-4A2F-936E-8D67CF631C92}" dt="2026-10-23T07:09:55.184" v="2208" actId="20577"/>
          <ac:spMkLst>
            <pc:docMk/>
            <pc:sldMk cId="3565067332" sldId="263"/>
            <ac:spMk id="2" creationId="{C8525448-5E3F-4D95-BBAE-1EC0D71010FB}"/>
          </ac:spMkLst>
        </pc:spChg>
        <pc:spChg chg="add mod">
          <ac:chgData name="宙輝 吉岡" userId="b8dfdd50a161d073" providerId="LiveId" clId="{F5960608-644A-4A2F-936E-8D67CF631C92}" dt="2026-10-23T07:11:26.346" v="2239" actId="2711"/>
          <ac:spMkLst>
            <pc:docMk/>
            <pc:sldMk cId="3565067332" sldId="263"/>
            <ac:spMk id="3" creationId="{93C10162-AD7D-4ACE-B73F-498D657B07F3}"/>
          </ac:spMkLst>
        </pc:spChg>
        <pc:spChg chg="del mod">
          <ac:chgData name="宙輝 吉岡" userId="b8dfdd50a161d073" providerId="LiveId" clId="{F5960608-644A-4A2F-936E-8D67CF631C92}" dt="2026-10-23T06:51:11.101" v="2128" actId="478"/>
          <ac:spMkLst>
            <pc:docMk/>
            <pc:sldMk cId="3565067332" sldId="263"/>
            <ac:spMk id="3" creationId="{ABBECD9C-07C3-4A28-AE89-FC2FEEF7B776}"/>
          </ac:spMkLst>
        </pc:spChg>
        <pc:spChg chg="add mod">
          <ac:chgData name="宙輝 吉岡" userId="b8dfdd50a161d073" providerId="LiveId" clId="{F5960608-644A-4A2F-936E-8D67CF631C92}" dt="2026-10-23T07:22:09.478" v="2448" actId="1076"/>
          <ac:spMkLst>
            <pc:docMk/>
            <pc:sldMk cId="3565067332" sldId="263"/>
            <ac:spMk id="4" creationId="{2F49029A-C822-4285-AB57-38E65C2815CA}"/>
          </ac:spMkLst>
        </pc:spChg>
        <pc:spChg chg="add del mod">
          <ac:chgData name="宙輝 吉岡" userId="b8dfdd50a161d073" providerId="LiveId" clId="{F5960608-644A-4A2F-936E-8D67CF631C92}" dt="2026-10-23T06:55:37.905" v="2137" actId="478"/>
          <ac:spMkLst>
            <pc:docMk/>
            <pc:sldMk cId="3565067332" sldId="263"/>
            <ac:spMk id="4" creationId="{BD6E01E1-4508-4011-A0B4-8C71C00099BD}"/>
          </ac:spMkLst>
        </pc:spChg>
        <pc:spChg chg="add del mod">
          <ac:chgData name="宙輝 吉岡" userId="b8dfdd50a161d073" providerId="LiveId" clId="{F5960608-644A-4A2F-936E-8D67CF631C92}" dt="2026-10-23T06:56:01.039" v="2141"/>
          <ac:spMkLst>
            <pc:docMk/>
            <pc:sldMk cId="3565067332" sldId="263"/>
            <ac:spMk id="5" creationId="{C660C856-CABA-4368-9B5B-81B1C7786B4A}"/>
          </ac:spMkLst>
        </pc:spChg>
        <pc:spChg chg="add mod">
          <ac:chgData name="宙輝 吉岡" userId="b8dfdd50a161d073" providerId="LiveId" clId="{F5960608-644A-4A2F-936E-8D67CF631C92}" dt="2026-10-23T06:56:37.381" v="2178" actId="20577"/>
          <ac:spMkLst>
            <pc:docMk/>
            <pc:sldMk cId="3565067332" sldId="263"/>
            <ac:spMk id="6" creationId="{0CE052BF-6BAE-4928-A5DC-E37E35118783}"/>
          </ac:spMkLst>
        </pc:spChg>
      </pc:sldChg>
      <pc:sldChg chg="addSp delSp modSp new mod">
        <pc:chgData name="宙輝 吉岡" userId="b8dfdd50a161d073" providerId="LiveId" clId="{F5960608-644A-4A2F-936E-8D67CF631C92}" dt="2026-10-23T07:18:15.216" v="2374" actId="1076"/>
        <pc:sldMkLst>
          <pc:docMk/>
          <pc:sldMk cId="3528517310" sldId="264"/>
        </pc:sldMkLst>
        <pc:spChg chg="mod">
          <ac:chgData name="宙輝 吉岡" userId="b8dfdd50a161d073" providerId="LiveId" clId="{F5960608-644A-4A2F-936E-8D67CF631C92}" dt="2026-10-23T07:14:14.541" v="2297" actId="2711"/>
          <ac:spMkLst>
            <pc:docMk/>
            <pc:sldMk cId="3528517310" sldId="264"/>
            <ac:spMk id="2" creationId="{7EEC435B-C166-458E-9546-2F93F7A1226F}"/>
          </ac:spMkLst>
        </pc:spChg>
        <pc:spChg chg="del">
          <ac:chgData name="宙輝 吉岡" userId="b8dfdd50a161d073" providerId="LiveId" clId="{F5960608-644A-4A2F-936E-8D67CF631C92}" dt="2026-10-23T07:13:47.549" v="2261" actId="478"/>
          <ac:spMkLst>
            <pc:docMk/>
            <pc:sldMk cId="3528517310" sldId="264"/>
            <ac:spMk id="3" creationId="{DB430BA4-60F2-4609-88B7-7F469CEDAF13}"/>
          </ac:spMkLst>
        </pc:spChg>
        <pc:spChg chg="add mod">
          <ac:chgData name="宙輝 吉岡" userId="b8dfdd50a161d073" providerId="LiveId" clId="{F5960608-644A-4A2F-936E-8D67CF631C92}" dt="2026-10-23T07:18:15.216" v="2374" actId="1076"/>
          <ac:spMkLst>
            <pc:docMk/>
            <pc:sldMk cId="3528517310" sldId="264"/>
            <ac:spMk id="4" creationId="{EE796C61-7280-4683-8880-15E0E24691EC}"/>
          </ac:spMkLst>
        </pc:spChg>
        <pc:spChg chg="add mod">
          <ac:chgData name="宙輝 吉岡" userId="b8dfdd50a161d073" providerId="LiveId" clId="{F5960608-644A-4A2F-936E-8D67CF631C92}" dt="2026-10-23T07:18:11.873" v="2373" actId="1076"/>
          <ac:spMkLst>
            <pc:docMk/>
            <pc:sldMk cId="3528517310" sldId="264"/>
            <ac:spMk id="5" creationId="{16AE7640-5DFB-4502-B24B-89951C16413D}"/>
          </ac:spMkLst>
        </pc:spChg>
        <pc:spChg chg="add del mod">
          <ac:chgData name="宙輝 吉岡" userId="b8dfdd50a161d073" providerId="LiveId" clId="{F5960608-644A-4A2F-936E-8D67CF631C92}" dt="2026-10-23T07:18:07.063" v="2372"/>
          <ac:spMkLst>
            <pc:docMk/>
            <pc:sldMk cId="3528517310" sldId="264"/>
            <ac:spMk id="6" creationId="{5460B7D1-3391-4DC2-A61A-A107FC7FADAB}"/>
          </ac:spMkLst>
        </pc:spChg>
      </pc:sldChg>
      <pc:sldChg chg="addSp delSp modSp new mod">
        <pc:chgData name="宙輝 吉岡" userId="b8dfdd50a161d073" providerId="LiveId" clId="{F5960608-644A-4A2F-936E-8D67CF631C92}" dt="2026-10-23T07:21:44.033" v="2445" actId="1076"/>
        <pc:sldMkLst>
          <pc:docMk/>
          <pc:sldMk cId="197955759" sldId="265"/>
        </pc:sldMkLst>
        <pc:spChg chg="mod">
          <ac:chgData name="宙輝 吉岡" userId="b8dfdd50a161d073" providerId="LiveId" clId="{F5960608-644A-4A2F-936E-8D67CF631C92}" dt="2026-10-23T07:19:09.733" v="2388" actId="122"/>
          <ac:spMkLst>
            <pc:docMk/>
            <pc:sldMk cId="197955759" sldId="265"/>
            <ac:spMk id="2" creationId="{175D1CC2-2A48-41F4-A3F4-9C0E9FAA0BCE}"/>
          </ac:spMkLst>
        </pc:spChg>
        <pc:spChg chg="del">
          <ac:chgData name="宙輝 吉岡" userId="b8dfdd50a161d073" providerId="LiveId" clId="{F5960608-644A-4A2F-936E-8D67CF631C92}" dt="2026-10-23T07:18:27.401" v="2376" actId="478"/>
          <ac:spMkLst>
            <pc:docMk/>
            <pc:sldMk cId="197955759" sldId="265"/>
            <ac:spMk id="3" creationId="{E3887F85-677C-49C7-A968-13EC8138BD59}"/>
          </ac:spMkLst>
        </pc:spChg>
        <pc:spChg chg="add mod">
          <ac:chgData name="宙輝 吉岡" userId="b8dfdd50a161d073" providerId="LiveId" clId="{F5960608-644A-4A2F-936E-8D67CF631C92}" dt="2026-10-23T07:21:44.033" v="2445" actId="1076"/>
          <ac:spMkLst>
            <pc:docMk/>
            <pc:sldMk cId="197955759" sldId="265"/>
            <ac:spMk id="4" creationId="{9AB33B5A-6242-448B-A861-4F650964EB1B}"/>
          </ac:spMkLst>
        </pc:spChg>
      </pc:sldChg>
      <pc:sldChg chg="new del">
        <pc:chgData name="宙輝 吉岡" userId="b8dfdd50a161d073" providerId="LiveId" clId="{F5960608-644A-4A2F-936E-8D67CF631C92}" dt="2026-10-23T07:21:59.460" v="2447" actId="47"/>
        <pc:sldMkLst>
          <pc:docMk/>
          <pc:sldMk cId="1036565255" sldId="266"/>
        </pc:sldMkLst>
      </pc:sldChg>
      <pc:sldChg chg="addSp modSp new mod">
        <pc:chgData name="宙輝 吉岡" userId="b8dfdd50a161d073" providerId="LiveId" clId="{F5960608-644A-4A2F-936E-8D67CF631C92}" dt="2026-10-23T07:24:35.064" v="2517" actId="1076"/>
        <pc:sldMkLst>
          <pc:docMk/>
          <pc:sldMk cId="2002095833" sldId="266"/>
        </pc:sldMkLst>
        <pc:spChg chg="mod">
          <ac:chgData name="宙輝 吉岡" userId="b8dfdd50a161d073" providerId="LiveId" clId="{F5960608-644A-4A2F-936E-8D67CF631C92}" dt="2026-10-23T07:22:56.971" v="2473" actId="122"/>
          <ac:spMkLst>
            <pc:docMk/>
            <pc:sldMk cId="2002095833" sldId="266"/>
            <ac:spMk id="2" creationId="{BAF1BA7D-E214-497A-A2B6-53A61883CD4C}"/>
          </ac:spMkLst>
        </pc:spChg>
        <pc:spChg chg="add mod">
          <ac:chgData name="宙輝 吉岡" userId="b8dfdd50a161d073" providerId="LiveId" clId="{F5960608-644A-4A2F-936E-8D67CF631C92}" dt="2026-10-23T07:24:35.064" v="2517" actId="1076"/>
          <ac:spMkLst>
            <pc:docMk/>
            <pc:sldMk cId="2002095833" sldId="266"/>
            <ac:spMk id="3" creationId="{3D3B4C30-F999-4ACB-B08F-35AC56495375}"/>
          </ac:spMkLst>
        </pc:spChg>
      </pc:sldChg>
      <pc:sldChg chg="addSp modSp new mod">
        <pc:chgData name="宙輝 吉岡" userId="b8dfdd50a161d073" providerId="LiveId" clId="{F5960608-644A-4A2F-936E-8D67CF631C92}" dt="2026-10-23T07:26:07.800" v="2556" actId="1076"/>
        <pc:sldMkLst>
          <pc:docMk/>
          <pc:sldMk cId="1920039134" sldId="267"/>
        </pc:sldMkLst>
        <pc:spChg chg="mod">
          <ac:chgData name="宙輝 吉岡" userId="b8dfdd50a161d073" providerId="LiveId" clId="{F5960608-644A-4A2F-936E-8D67CF631C92}" dt="2026-10-23T07:25:27.158" v="2525" actId="122"/>
          <ac:spMkLst>
            <pc:docMk/>
            <pc:sldMk cId="1920039134" sldId="267"/>
            <ac:spMk id="2" creationId="{EF30850A-E589-4BF9-991B-AEF06C7763C8}"/>
          </ac:spMkLst>
        </pc:spChg>
        <pc:spChg chg="add mod">
          <ac:chgData name="宙輝 吉岡" userId="b8dfdd50a161d073" providerId="LiveId" clId="{F5960608-644A-4A2F-936E-8D67CF631C92}" dt="2026-10-23T07:26:07.800" v="2556" actId="1076"/>
          <ac:spMkLst>
            <pc:docMk/>
            <pc:sldMk cId="1920039134" sldId="267"/>
            <ac:spMk id="3" creationId="{D86E7F3F-20B1-4D0D-8163-62F6C571667F}"/>
          </ac:spMkLst>
        </pc:spChg>
      </pc:sldChg>
      <pc:sldChg chg="addSp delSp modSp new mod">
        <pc:chgData name="宙輝 吉岡" userId="b8dfdd50a161d073" providerId="LiveId" clId="{F5960608-644A-4A2F-936E-8D67CF631C92}" dt="2026-10-23T07:27:53.083" v="2602" actId="1076"/>
        <pc:sldMkLst>
          <pc:docMk/>
          <pc:sldMk cId="926945862" sldId="268"/>
        </pc:sldMkLst>
        <pc:spChg chg="mod">
          <ac:chgData name="宙輝 吉岡" userId="b8dfdd50a161d073" providerId="LiveId" clId="{F5960608-644A-4A2F-936E-8D67CF631C92}" dt="2026-10-23T07:27:47.547" v="2601" actId="122"/>
          <ac:spMkLst>
            <pc:docMk/>
            <pc:sldMk cId="926945862" sldId="268"/>
            <ac:spMk id="2" creationId="{4E10FDC3-25A7-4434-8D84-9407B5F54E39}"/>
          </ac:spMkLst>
        </pc:spChg>
        <pc:spChg chg="add mod">
          <ac:chgData name="宙輝 吉岡" userId="b8dfdd50a161d073" providerId="LiveId" clId="{F5960608-644A-4A2F-936E-8D67CF631C92}" dt="2026-10-23T07:27:53.083" v="2602" actId="1076"/>
          <ac:spMkLst>
            <pc:docMk/>
            <pc:sldMk cId="926945862" sldId="268"/>
            <ac:spMk id="3" creationId="{67BD27E4-714F-412B-8F6E-1BDCC86851EF}"/>
          </ac:spMkLst>
        </pc:spChg>
        <pc:spChg chg="add del">
          <ac:chgData name="宙輝 吉岡" userId="b8dfdd50a161d073" providerId="LiveId" clId="{F5960608-644A-4A2F-936E-8D67CF631C92}" dt="2026-10-23T07:26:44.751" v="2566" actId="478"/>
          <ac:spMkLst>
            <pc:docMk/>
            <pc:sldMk cId="926945862" sldId="268"/>
            <ac:spMk id="5" creationId="{0F9B2805-23F4-4D7D-B2EB-88A9064FD117}"/>
          </ac:spMkLst>
        </pc:spChg>
      </pc:sldChg>
      <pc:sldChg chg="addSp delSp modSp new mod">
        <pc:chgData name="宙輝 吉岡" userId="b8dfdd50a161d073" providerId="LiveId" clId="{F5960608-644A-4A2F-936E-8D67CF631C92}" dt="2026-10-23T07:38:41.342" v="2775" actId="208"/>
        <pc:sldMkLst>
          <pc:docMk/>
          <pc:sldMk cId="2697440288" sldId="269"/>
        </pc:sldMkLst>
        <pc:spChg chg="mod">
          <ac:chgData name="宙輝 吉岡" userId="b8dfdd50a161d073" providerId="LiveId" clId="{F5960608-644A-4A2F-936E-8D67CF631C92}" dt="2026-10-23T07:34:52.888" v="2727" actId="1076"/>
          <ac:spMkLst>
            <pc:docMk/>
            <pc:sldMk cId="2697440288" sldId="269"/>
            <ac:spMk id="2" creationId="{E72B2EAF-7AC2-4D91-9F85-9458582D6AD6}"/>
          </ac:spMkLst>
        </pc:spChg>
        <pc:spChg chg="add mod">
          <ac:chgData name="宙輝 吉岡" userId="b8dfdd50a161d073" providerId="LiveId" clId="{F5960608-644A-4A2F-936E-8D67CF631C92}" dt="2026-10-23T07:38:11.908" v="2773" actId="339"/>
          <ac:spMkLst>
            <pc:docMk/>
            <pc:sldMk cId="2697440288" sldId="269"/>
            <ac:spMk id="3" creationId="{E3E0A310-4555-47C1-B530-840696D709D9}"/>
          </ac:spMkLst>
        </pc:spChg>
        <pc:spChg chg="add mod ord">
          <ac:chgData name="宙輝 吉岡" userId="b8dfdd50a161d073" providerId="LiveId" clId="{F5960608-644A-4A2F-936E-8D67CF631C92}" dt="2026-10-23T07:38:41.342" v="2775" actId="208"/>
          <ac:spMkLst>
            <pc:docMk/>
            <pc:sldMk cId="2697440288" sldId="269"/>
            <ac:spMk id="5" creationId="{14D8E203-AEF9-4C5C-A69C-A275359DEB83}"/>
          </ac:spMkLst>
        </pc:spChg>
        <pc:spChg chg="add del mod">
          <ac:chgData name="宙輝 吉岡" userId="b8dfdd50a161d073" providerId="LiveId" clId="{F5960608-644A-4A2F-936E-8D67CF631C92}" dt="2026-10-23T07:33:20.249" v="2690" actId="478"/>
          <ac:spMkLst>
            <pc:docMk/>
            <pc:sldMk cId="2697440288" sldId="269"/>
            <ac:spMk id="6" creationId="{A5660F97-263C-444C-A706-05FEADE62FF9}"/>
          </ac:spMkLst>
        </pc:spChg>
        <pc:spChg chg="add del">
          <ac:chgData name="宙輝 吉岡" userId="b8dfdd50a161d073" providerId="LiveId" clId="{F5960608-644A-4A2F-936E-8D67CF631C92}" dt="2026-10-23T07:33:13.040" v="2688"/>
          <ac:spMkLst>
            <pc:docMk/>
            <pc:sldMk cId="2697440288" sldId="269"/>
            <ac:spMk id="7" creationId="{1584A670-BB91-4448-A2E5-AA845030E7A6}"/>
          </ac:spMkLst>
        </pc:spChg>
        <pc:spChg chg="add mod">
          <ac:chgData name="宙輝 吉岡" userId="b8dfdd50a161d073" providerId="LiveId" clId="{F5960608-644A-4A2F-936E-8D67CF631C92}" dt="2026-10-23T07:36:18.496" v="2755" actId="2711"/>
          <ac:spMkLst>
            <pc:docMk/>
            <pc:sldMk cId="2697440288" sldId="269"/>
            <ac:spMk id="8" creationId="{51CE6466-E193-4944-A332-DEC0A974648D}"/>
          </ac:spMkLst>
        </pc:spChg>
        <pc:spChg chg="add del">
          <ac:chgData name="宙輝 吉岡" userId="b8dfdd50a161d073" providerId="LiveId" clId="{F5960608-644A-4A2F-936E-8D67CF631C92}" dt="2026-10-23T07:33:30.988" v="2695"/>
          <ac:spMkLst>
            <pc:docMk/>
            <pc:sldMk cId="2697440288" sldId="269"/>
            <ac:spMk id="9" creationId="{A42B8520-2FE6-4D1F-B6C8-EED3A00F2F0E}"/>
          </ac:spMkLst>
        </pc:spChg>
        <pc:spChg chg="add del">
          <ac:chgData name="宙輝 吉岡" userId="b8dfdd50a161d073" providerId="LiveId" clId="{F5960608-644A-4A2F-936E-8D67CF631C92}" dt="2026-10-23T07:33:39.242" v="2701"/>
          <ac:spMkLst>
            <pc:docMk/>
            <pc:sldMk cId="2697440288" sldId="269"/>
            <ac:spMk id="10" creationId="{F600BB4F-F351-41D1-824E-104BBBD2D66E}"/>
          </ac:spMkLst>
        </pc:spChg>
        <pc:spChg chg="add del">
          <ac:chgData name="宙輝 吉岡" userId="b8dfdd50a161d073" providerId="LiveId" clId="{F5960608-644A-4A2F-936E-8D67CF631C92}" dt="2026-10-23T07:33:57.093" v="2709"/>
          <ac:spMkLst>
            <pc:docMk/>
            <pc:sldMk cId="2697440288" sldId="269"/>
            <ac:spMk id="11" creationId="{6D663ADD-7FD9-4916-ACB1-EE1EDCC7DF49}"/>
          </ac:spMkLst>
        </pc:spChg>
        <pc:spChg chg="add del mod">
          <ac:chgData name="宙輝 吉岡" userId="b8dfdd50a161d073" providerId="LiveId" clId="{F5960608-644A-4A2F-936E-8D67CF631C92}" dt="2026-10-23T07:34:53.462" v="2728" actId="47"/>
          <ac:spMkLst>
            <pc:docMk/>
            <pc:sldMk cId="2697440288" sldId="269"/>
            <ac:spMk id="12" creationId="{67D6CF49-FB2C-4567-A9BE-21A5841F33AC}"/>
          </ac:spMkLst>
        </pc:spChg>
        <pc:spChg chg="add mod">
          <ac:chgData name="宙輝 吉岡" userId="b8dfdd50a161d073" providerId="LiveId" clId="{F5960608-644A-4A2F-936E-8D67CF631C92}" dt="2026-10-23T07:35:06.179" v="2739" actId="20577"/>
          <ac:spMkLst>
            <pc:docMk/>
            <pc:sldMk cId="2697440288" sldId="269"/>
            <ac:spMk id="13" creationId="{31C284A2-A2DC-4226-A9D4-26F9310C3D14}"/>
          </ac:spMkLst>
        </pc:spChg>
        <pc:spChg chg="add mod">
          <ac:chgData name="宙輝 吉岡" userId="b8dfdd50a161d073" providerId="LiveId" clId="{F5960608-644A-4A2F-936E-8D67CF631C92}" dt="2026-10-23T07:36:22.546" v="2756" actId="2711"/>
          <ac:spMkLst>
            <pc:docMk/>
            <pc:sldMk cId="2697440288" sldId="269"/>
            <ac:spMk id="14" creationId="{18E36509-517C-468C-9B42-EA9494092482}"/>
          </ac:spMkLst>
        </pc:spChg>
        <pc:picChg chg="add mod">
          <ac:chgData name="宙輝 吉岡" userId="b8dfdd50a161d073" providerId="LiveId" clId="{F5960608-644A-4A2F-936E-8D67CF631C92}" dt="2026-10-23T07:32:42.879" v="2682" actId="1076"/>
          <ac:picMkLst>
            <pc:docMk/>
            <pc:sldMk cId="2697440288" sldId="269"/>
            <ac:picMk id="4" creationId="{1284CF44-732F-4383-8407-4C52A86B172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4013F1A-EE6C-4CC1-8F33-1BC9C2AF97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E61105CF-B100-4D66-B6D6-7F99D464541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58EFECC0-424C-4BBD-BEBB-9CFC31B1D5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D20AA-3C93-4D95-ABE9-1DFF022E7CC7}" type="datetimeFigureOut">
              <a:rPr kumimoji="1" lang="ja-JP" altLang="en-US" smtClean="0"/>
              <a:t>2026/10/23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CEC06FE-EC32-4CAF-AA4E-C747852F5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EDC79C00-4D76-44EC-AE06-EEC4422987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2900E-9549-4431-A5FB-7F2CA1BFBA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6885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FF94ED7-BDBE-4FAD-9583-2A080736A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21B42E0-E383-48F1-854C-2A41D679DB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2D8C7CF-3FBA-4AF8-8720-4F1BD8DC0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D20AA-3C93-4D95-ABE9-1DFF022E7CC7}" type="datetimeFigureOut">
              <a:rPr kumimoji="1" lang="ja-JP" altLang="en-US" smtClean="0"/>
              <a:t>2026/10/23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53B190A-9760-4383-80EB-3D03950DE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0D2766C-55B8-47DB-B57E-BE939A68BB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2900E-9549-4431-A5FB-7F2CA1BFBA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7745769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D52022C-8ACB-4C13-8D1D-0B16A09243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F165A2C-EDE1-409B-BD1E-2426EE624D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980BBF93-95E6-4748-88E2-6F43395172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D20AA-3C93-4D95-ABE9-1DFF022E7CC7}" type="datetimeFigureOut">
              <a:rPr kumimoji="1" lang="ja-JP" altLang="en-US" smtClean="0"/>
              <a:t>2026/10/23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D895ECD-371B-4A69-92C1-ED352DFD5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6BEE505-FB64-4D8C-96E6-8FC6CC1F5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2900E-9549-4431-A5FB-7F2CA1BFBA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99898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7C8E88F-9E3B-4AB5-871D-E68FB52AAC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0451FD0-C9A5-4E75-B14B-5AA431654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871D8EB9-73E2-495F-AFCC-269C48EB3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EF8FF9CB-5129-4A2D-8B7E-21A2B8E9F8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D20AA-3C93-4D95-ABE9-1DFF022E7CC7}" type="datetimeFigureOut">
              <a:rPr kumimoji="1" lang="ja-JP" altLang="en-US" smtClean="0"/>
              <a:t>2026/10/23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353023E1-1A39-4109-93EF-FEC8818356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A2026AEF-671C-415D-A11E-CFF065191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2900E-9549-4431-A5FB-7F2CA1BFBA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69772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95EA76CB-A8B3-4EFC-8441-729F9F2B31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CFDBF80-C8DF-43AC-974D-C531E3C6FE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242BE578-72F6-4063-87B3-DA0C2156EBD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12B5C749-322E-4344-9B4D-2D01F5FBE02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F401AF7A-EF25-4558-A4FF-CF1D54187C5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14E24559-4CEB-456F-8A9C-47D41786D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D20AA-3C93-4D95-ABE9-1DFF022E7CC7}" type="datetimeFigureOut">
              <a:rPr kumimoji="1" lang="ja-JP" altLang="en-US" smtClean="0"/>
              <a:t>2026/10/23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E15B4FBA-01BA-4DBE-AE78-76692340A4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DF7D9B90-E67C-4594-9FE1-16A86C920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2900E-9549-4431-A5FB-7F2CA1BFBA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418204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D46C4EBF-D37E-4420-905C-4AD305B504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3BFD3477-67A3-4C92-AC68-79E99B982A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D20AA-3C93-4D95-ABE9-1DFF022E7CC7}" type="datetimeFigureOut">
              <a:rPr kumimoji="1" lang="ja-JP" altLang="en-US" smtClean="0"/>
              <a:t>2026/10/23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601B61AC-1095-44CA-B467-ABAB9FFF5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984E30D8-6EC7-4D51-B18C-9BEEABFFA5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2900E-9549-4431-A5FB-7F2CA1BFBA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027144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63C8B44E-C481-42C1-A7DF-8358A6BF1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D20AA-3C93-4D95-ABE9-1DFF022E7CC7}" type="datetimeFigureOut">
              <a:rPr kumimoji="1" lang="ja-JP" altLang="en-US" smtClean="0"/>
              <a:t>2026/10/23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F2B903F9-2025-46F2-8294-BDFE7CF512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5AE2E9C1-D160-4A78-8C9C-EF701EAD79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2900E-9549-4431-A5FB-7F2CA1BFBA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47011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7FE204D-F843-4B38-AB66-6E3D17DA1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4FDDA864-2FFE-40AC-B388-DAA708AC74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9E6EF994-5C84-4B4A-ABB0-EA046C0AF0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FA86BC2E-F028-4C69-970B-1F58B0DBC1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D20AA-3C93-4D95-ABE9-1DFF022E7CC7}" type="datetimeFigureOut">
              <a:rPr kumimoji="1" lang="ja-JP" altLang="en-US" smtClean="0"/>
              <a:t>2026/10/23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776E1FA-F1DE-4874-93F8-2EC2AA970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F7B6D22A-25DE-46EE-B558-B2CD90045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2900E-9549-4431-A5FB-7F2CA1BFBA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0847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63530BD-98BD-4B82-875D-E9D9796BA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D3FE6DAD-43B1-472B-AB6B-B325A0EBEB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17F9181-98AA-46D6-B159-8641B3DBA3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71E9BE60-5DCE-4DE5-AEDC-FF2ABC537C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D20AA-3C93-4D95-ABE9-1DFF022E7CC7}" type="datetimeFigureOut">
              <a:rPr kumimoji="1" lang="ja-JP" altLang="en-US" smtClean="0"/>
              <a:t>2026/10/23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E7B6BF66-9664-41B9-A021-D385FA5BE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529186C1-69ED-4FFE-BCE9-0561E349F0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2900E-9549-4431-A5FB-7F2CA1BFBA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5247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4C1F35F-578C-4C1A-BA3F-400CE17D11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B1839E62-B565-4527-A41C-D5F14A4359D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A2802C62-1666-496E-BCB0-FB1CE01C4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D20AA-3C93-4D95-ABE9-1DFF022E7CC7}" type="datetimeFigureOut">
              <a:rPr kumimoji="1" lang="ja-JP" altLang="en-US" smtClean="0"/>
              <a:t>2026/10/23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0E1773D6-33AA-4111-B302-BAB7A0315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F5FEF54-BFFB-4EBB-89A4-207E772DC5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2900E-9549-4431-A5FB-7F2CA1BFBA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2885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778C65CF-0793-43C7-B97D-0645268AC3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9E6E0F58-DBC4-4C76-B714-754A870B533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47EB4814-CA29-4441-9740-F71569D92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6D20AA-3C93-4D95-ABE9-1DFF022E7CC7}" type="datetimeFigureOut">
              <a:rPr kumimoji="1" lang="ja-JP" altLang="en-US" smtClean="0"/>
              <a:t>2026/10/23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AC54F66-A030-408C-9D0F-02A45E86E1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C6F0F08-129E-4E78-B0D8-C52FC6A6EA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62900E-9549-4431-A5FB-7F2CA1BFBA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571825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CADC79DB-42FD-42DE-BC6E-3D875B613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C661052D-596E-4313-ACFD-B41EED1C4C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B951B2FF-2643-4B02-9A67-E0317C03066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6D20AA-3C93-4D95-ABE9-1DFF022E7CC7}" type="datetimeFigureOut">
              <a:rPr kumimoji="1" lang="ja-JP" altLang="en-US" smtClean="0"/>
              <a:t>2026/10/23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06182C1-530D-4D84-8D4D-940B53A4DF1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D0CBCDEF-CF33-4E19-BF91-8C7AF69932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62900E-9549-4431-A5FB-7F2CA1BFBA6D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658922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2F2D1CC-B3F7-48FB-87E5-B5F8CE32AD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6850" y="1427163"/>
            <a:ext cx="9792929" cy="2387600"/>
          </a:xfrm>
        </p:spPr>
        <p:txBody>
          <a:bodyPr>
            <a:normAutofit/>
          </a:bodyPr>
          <a:lstStyle/>
          <a:p>
            <a:r>
              <a:rPr kumimoji="1" lang="ja-JP" altLang="en-US" sz="8000" dirty="0">
                <a:latin typeface="DotGothic16" panose="02020900000000000000" pitchFamily="18" charset="-128"/>
                <a:ea typeface="DotGothic16" panose="02020900000000000000" pitchFamily="18" charset="-128"/>
                <a:cs typeface="Amazon Ember Heavy" panose="020B0803020204020204" pitchFamily="34" charset="0"/>
              </a:rPr>
              <a:t>プチとるクエスト⚔</a:t>
            </a:r>
          </a:p>
        </p:txBody>
      </p:sp>
    </p:spTree>
    <p:extLst>
      <p:ext uri="{BB962C8B-B14F-4D97-AF65-F5344CB8AC3E}">
        <p14:creationId xmlns:p14="http://schemas.microsoft.com/office/powerpoint/2010/main" val="2064862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C8525448-5E3F-4D95-BBAE-1EC0D71010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sz="5400" dirty="0">
                <a:latin typeface="DotGothic16" panose="02020900000000000000" pitchFamily="18" charset="-128"/>
                <a:ea typeface="DotGothic16" panose="02020900000000000000" pitchFamily="18" charset="-128"/>
              </a:rPr>
              <a:t>★ゲーム</a:t>
            </a:r>
            <a:r>
              <a:rPr lang="ja-JP" altLang="en-US" sz="5400" dirty="0">
                <a:latin typeface="DotGothic16" panose="02020900000000000000" pitchFamily="18" charset="-128"/>
                <a:ea typeface="DotGothic16" panose="02020900000000000000" pitchFamily="18" charset="-128"/>
              </a:rPr>
              <a:t>画面の構成</a:t>
            </a:r>
            <a:r>
              <a:rPr kumimoji="1" lang="ja-JP" altLang="en-US" sz="5400" dirty="0">
                <a:latin typeface="DotGothic16" panose="02020900000000000000" pitchFamily="18" charset="-128"/>
                <a:ea typeface="DotGothic16" panose="02020900000000000000" pitchFamily="18" charset="-128"/>
              </a:rPr>
              <a:t>★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CE052BF-6BAE-4928-A5DC-E37E35118783}"/>
              </a:ext>
            </a:extLst>
          </p:cNvPr>
          <p:cNvSpPr txBox="1"/>
          <p:nvPr/>
        </p:nvSpPr>
        <p:spPr>
          <a:xfrm>
            <a:off x="2615381" y="2615381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93C10162-AD7D-4ACE-B73F-498D657B07F3}"/>
              </a:ext>
            </a:extLst>
          </p:cNvPr>
          <p:cNvSpPr txBox="1"/>
          <p:nvPr/>
        </p:nvSpPr>
        <p:spPr>
          <a:xfrm>
            <a:off x="0" y="1584329"/>
            <a:ext cx="9584675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b="1" dirty="0">
                <a:latin typeface="DotGothic16" panose="02020900000000000000" pitchFamily="18" charset="-128"/>
                <a:ea typeface="DotGothic16" panose="02020900000000000000" pitchFamily="18" charset="-128"/>
              </a:rPr>
              <a:t>上画面（バトルエリア）：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 敵のグラフィック</a:t>
            </a:r>
            <a:endParaRPr lang="en-US" altLang="ja-JP" sz="32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  <a:p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					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　敵の</a:t>
            </a:r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HP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バー</a:t>
            </a:r>
            <a:endParaRPr lang="en-US" altLang="ja-JP" sz="32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  <a:p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					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　残りターン数を表示。</a:t>
            </a:r>
            <a:endParaRPr lang="en-US" altLang="ja-JP" sz="32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  <a:p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		※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プレイヤー側の</a:t>
            </a:r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HP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バーはありません。</a:t>
            </a:r>
            <a:endParaRPr kumimoji="1" lang="ja-JP" altLang="en-US" sz="32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F49029A-C822-4285-AB57-38E65C2815CA}"/>
              </a:ext>
            </a:extLst>
          </p:cNvPr>
          <p:cNvSpPr txBox="1"/>
          <p:nvPr/>
        </p:nvSpPr>
        <p:spPr>
          <a:xfrm>
            <a:off x="0" y="3704011"/>
            <a:ext cx="1085425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b="1" dirty="0">
                <a:latin typeface="DotGothic16" panose="02020900000000000000" pitchFamily="18" charset="-128"/>
                <a:ea typeface="DotGothic16" panose="02020900000000000000" pitchFamily="18" charset="-128"/>
              </a:rPr>
              <a:t>下画面（パズルエリア）：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 </a:t>
            </a:r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4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種類のキャラクター</a:t>
            </a:r>
            <a:endParaRPr lang="en-US" altLang="ja-JP" sz="32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  <a:p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				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勇者、魔法使い、盗賊、僧侶</a:t>
            </a:r>
            <a:endParaRPr lang="en-US" altLang="ja-JP" sz="32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  <a:p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				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のアイコンが配置されたパズル盤面。</a:t>
            </a:r>
            <a:endParaRPr kumimoji="1" lang="ja-JP" altLang="en-US" sz="32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650673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EEC435B-C166-458E-9546-2F93F7A12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sz="5400" dirty="0">
                <a:latin typeface="DotGothic16" panose="02020900000000000000" pitchFamily="18" charset="-128"/>
                <a:ea typeface="DotGothic16" panose="02020900000000000000" pitchFamily="18" charset="-128"/>
              </a:rPr>
              <a:t>★ゲームの目的★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EE796C61-7280-4683-8880-15E0E24691EC}"/>
              </a:ext>
            </a:extLst>
          </p:cNvPr>
          <p:cNvSpPr txBox="1"/>
          <p:nvPr/>
        </p:nvSpPr>
        <p:spPr>
          <a:xfrm>
            <a:off x="206026" y="2170460"/>
            <a:ext cx="12069330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b="1" dirty="0">
                <a:latin typeface="DotGothic16" panose="02020900000000000000" pitchFamily="18" charset="-128"/>
                <a:ea typeface="DotGothic16" panose="02020900000000000000" pitchFamily="18" charset="-128"/>
              </a:rPr>
              <a:t>目的・クリア条件：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パズルを揃えて敵にダメージを与え</a:t>
            </a:r>
            <a:endParaRPr lang="en-US" altLang="ja-JP" sz="32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  <a:p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				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制限ターン内に敵の</a:t>
            </a:r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HP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を</a:t>
            </a:r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0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にして倒すこと。</a:t>
            </a:r>
            <a:endParaRPr kumimoji="1" lang="ja-JP" altLang="en-US" sz="32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16AE7640-5DFB-4502-B24B-89951C16413D}"/>
              </a:ext>
            </a:extLst>
          </p:cNvPr>
          <p:cNvSpPr txBox="1"/>
          <p:nvPr/>
        </p:nvSpPr>
        <p:spPr>
          <a:xfrm>
            <a:off x="289383" y="3727451"/>
            <a:ext cx="11902617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b="1" dirty="0">
                <a:latin typeface="DotGothic16" panose="02020900000000000000" pitchFamily="18" charset="-128"/>
                <a:ea typeface="DotGothic16" panose="02020900000000000000" pitchFamily="18" charset="-128"/>
              </a:rPr>
              <a:t>ゲームオーバー条件（敗北条件）：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 敵を倒しきる前に</a:t>
            </a:r>
            <a:endParaRPr lang="en-US" altLang="ja-JP" sz="32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  <a:p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				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残りターン数が「</a:t>
            </a:r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0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」になってしまうこと。</a:t>
            </a:r>
            <a:endParaRPr kumimoji="1" lang="ja-JP" altLang="en-US" sz="32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5285173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75D1CC2-2A48-41F4-A3F4-9C0E9FAA0B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sz="5400" dirty="0">
                <a:latin typeface="DotGothic16" panose="02020900000000000000" pitchFamily="18" charset="-128"/>
                <a:ea typeface="DotGothic16" panose="02020900000000000000" pitchFamily="18" charset="-128"/>
              </a:rPr>
              <a:t>★ゲームの目的★</a:t>
            </a:r>
            <a:endParaRPr kumimoji="1" lang="ja-JP" altLang="en-US" sz="54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AB33B5A-6242-448B-A861-4F650964EB1B}"/>
              </a:ext>
            </a:extLst>
          </p:cNvPr>
          <p:cNvSpPr txBox="1"/>
          <p:nvPr/>
        </p:nvSpPr>
        <p:spPr>
          <a:xfrm>
            <a:off x="241300" y="2630488"/>
            <a:ext cx="128270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200" b="1" dirty="0">
                <a:latin typeface="DotGothic16" panose="02020900000000000000" pitchFamily="18" charset="-128"/>
                <a:ea typeface="DotGothic16" panose="02020900000000000000" pitchFamily="18" charset="-128"/>
              </a:rPr>
              <a:t>敵の行動について：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 敵はプレイヤーに直接ダメージを与える</a:t>
            </a:r>
            <a:endParaRPr lang="en-US" altLang="ja-JP" sz="32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  <a:p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				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のではなく「お邪魔ブロックを生成する」</a:t>
            </a:r>
            <a:endParaRPr lang="en-US" altLang="ja-JP" sz="32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  <a:p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			   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「特定のブロックを動かせなくする」など</a:t>
            </a:r>
            <a:endParaRPr lang="en-US" altLang="ja-JP" sz="32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  <a:p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		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　</a:t>
            </a:r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		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パズルの進行を妨害する行動をしてきます。</a:t>
            </a:r>
            <a:endParaRPr kumimoji="1" lang="ja-JP" altLang="en-US" sz="32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79557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851100F-6BD4-492A-A65A-53B9ACBCA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sz="5400" dirty="0">
                <a:latin typeface="DotGothic16" panose="02020900000000000000" pitchFamily="18" charset="-128"/>
                <a:ea typeface="DotGothic16" panose="02020900000000000000" pitchFamily="18" charset="-128"/>
              </a:rPr>
              <a:t>★　コンセプト　★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B2B8AAA-81C6-4025-8BBB-5E9D54BE3191}"/>
              </a:ext>
            </a:extLst>
          </p:cNvPr>
          <p:cNvSpPr txBox="1"/>
          <p:nvPr/>
        </p:nvSpPr>
        <p:spPr>
          <a:xfrm>
            <a:off x="1298742" y="2155258"/>
            <a:ext cx="916148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latin typeface="DotGothic16" panose="02020900000000000000" pitchFamily="18" charset="-128"/>
                <a:ea typeface="DotGothic16" panose="02020900000000000000" pitchFamily="18" charset="-128"/>
              </a:rPr>
              <a:t>・　基本はパズルゲームを基盤として進めていきます。</a:t>
            </a:r>
          </a:p>
          <a:p>
            <a:endParaRPr kumimoji="1" lang="ja-JP" altLang="en-US" sz="28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27C7CF9-1EA3-4AEA-802A-91CD200F75AB}"/>
              </a:ext>
            </a:extLst>
          </p:cNvPr>
          <p:cNvSpPr txBox="1"/>
          <p:nvPr/>
        </p:nvSpPr>
        <p:spPr>
          <a:xfrm>
            <a:off x="1298742" y="2794529"/>
            <a:ext cx="820497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DotGothic16" panose="02020900000000000000" pitchFamily="18" charset="-128"/>
                <a:ea typeface="DotGothic16" panose="02020900000000000000" pitchFamily="18" charset="-128"/>
              </a:rPr>
              <a:t>・　パズルは４つのパズルを基本とする。</a:t>
            </a:r>
          </a:p>
          <a:p>
            <a:endParaRPr kumimoji="1" lang="ja-JP" altLang="en-US" sz="2800" dirty="0"/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3F2A1B2E-62BD-440D-9722-D48C54C513FA}"/>
              </a:ext>
            </a:extLst>
          </p:cNvPr>
          <p:cNvSpPr txBox="1"/>
          <p:nvPr/>
        </p:nvSpPr>
        <p:spPr>
          <a:xfrm>
            <a:off x="1298742" y="3464034"/>
            <a:ext cx="929447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dirty="0">
                <a:latin typeface="DotGothic16" panose="02020900000000000000" pitchFamily="18" charset="-128"/>
                <a:ea typeface="DotGothic16" panose="02020900000000000000" pitchFamily="18" charset="-128"/>
              </a:rPr>
              <a:t>・　４つは勇者、魔法使い、盗賊、僧侶の４人に固定</a:t>
            </a:r>
            <a:endParaRPr kumimoji="1" lang="en-US" altLang="ja-JP" sz="28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  <a:p>
            <a:r>
              <a:rPr lang="en-US" altLang="ja-JP" sz="2800" dirty="0">
                <a:latin typeface="DotGothic16" panose="02020900000000000000" pitchFamily="18" charset="-128"/>
                <a:ea typeface="DotGothic16" panose="02020900000000000000" pitchFamily="18" charset="-128"/>
              </a:rPr>
              <a:t>	</a:t>
            </a:r>
            <a:r>
              <a:rPr kumimoji="1" lang="ja-JP" altLang="en-US" sz="2800" dirty="0">
                <a:latin typeface="DotGothic16" panose="02020900000000000000" pitchFamily="18" charset="-128"/>
                <a:ea typeface="DotGothic16" panose="02020900000000000000" pitchFamily="18" charset="-128"/>
              </a:rPr>
              <a:t>それぞれの攻撃力を変更</a:t>
            </a:r>
          </a:p>
          <a:p>
            <a:endParaRPr kumimoji="1" lang="ja-JP" altLang="en-US" sz="28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561264CD-F5A4-44C7-B8A9-920DA9A10181}"/>
              </a:ext>
            </a:extLst>
          </p:cNvPr>
          <p:cNvSpPr txBox="1"/>
          <p:nvPr/>
        </p:nvSpPr>
        <p:spPr>
          <a:xfrm>
            <a:off x="1298742" y="4371975"/>
            <a:ext cx="8443337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800" dirty="0">
                <a:latin typeface="DotGothic16" panose="02020900000000000000" pitchFamily="18" charset="-128"/>
                <a:ea typeface="DotGothic16" panose="02020900000000000000" pitchFamily="18" charset="-128"/>
              </a:rPr>
              <a:t>・　ターン数を表示させパズルを移動させることが</a:t>
            </a:r>
            <a:endParaRPr kumimoji="1" lang="en-US" altLang="ja-JP" sz="28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  <a:p>
            <a:r>
              <a:rPr lang="en-US" altLang="ja-JP" sz="2800" dirty="0">
                <a:latin typeface="DotGothic16" panose="02020900000000000000" pitchFamily="18" charset="-128"/>
                <a:ea typeface="DotGothic16" panose="02020900000000000000" pitchFamily="18" charset="-128"/>
              </a:rPr>
              <a:t>	</a:t>
            </a:r>
            <a:r>
              <a:rPr kumimoji="1" lang="ja-JP" altLang="en-US" sz="2800" dirty="0">
                <a:latin typeface="DotGothic16" panose="02020900000000000000" pitchFamily="18" charset="-128"/>
                <a:ea typeface="DotGothic16" panose="02020900000000000000" pitchFamily="18" charset="-128"/>
              </a:rPr>
              <a:t>出来るのはターンの回数のみ</a:t>
            </a:r>
          </a:p>
          <a:p>
            <a:endParaRPr kumimoji="1" lang="ja-JP" altLang="en-US" sz="28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1662421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AF1BA7D-E214-497A-A2B6-53A61883CD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sz="5400" dirty="0">
                <a:latin typeface="DotGothic16" panose="02020900000000000000" pitchFamily="18" charset="-128"/>
                <a:ea typeface="DotGothic16" panose="02020900000000000000" pitchFamily="18" charset="-128"/>
              </a:rPr>
              <a:t>★ゲームのルール★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D3B4C30-F999-4ACB-B08F-35AC56495375}"/>
              </a:ext>
            </a:extLst>
          </p:cNvPr>
          <p:cNvSpPr txBox="1"/>
          <p:nvPr/>
        </p:nvSpPr>
        <p:spPr>
          <a:xfrm>
            <a:off x="254000" y="2397948"/>
            <a:ext cx="11287064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b="1" dirty="0">
                <a:latin typeface="DotGothic16" panose="02020900000000000000" pitchFamily="18" charset="-128"/>
                <a:ea typeface="DotGothic16" panose="02020900000000000000" pitchFamily="18" charset="-128"/>
              </a:rPr>
              <a:t>基本ルール：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 パズルを動かして</a:t>
            </a:r>
            <a:endParaRPr lang="en-US" altLang="ja-JP" sz="32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  <a:p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		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　（キャラクターの位置を入れ替えて）</a:t>
            </a:r>
            <a:endParaRPr lang="en-US" altLang="ja-JP" sz="32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  <a:p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	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　</a:t>
            </a:r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	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　  縦か横に同じキャラクターを</a:t>
            </a:r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3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つ以上揃えると</a:t>
            </a:r>
            <a:endParaRPr lang="en-US" altLang="ja-JP" sz="32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  <a:p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		 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　 攻撃が発動します。</a:t>
            </a:r>
            <a:endParaRPr kumimoji="1" lang="ja-JP" altLang="en-US" sz="32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0020958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F30850A-E589-4BF9-991B-AEF06C776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sz="5400" dirty="0">
                <a:latin typeface="DotGothic16" panose="02020900000000000000" pitchFamily="18" charset="-128"/>
                <a:ea typeface="DotGothic16" panose="02020900000000000000" pitchFamily="18" charset="-128"/>
              </a:rPr>
              <a:t>★ゲームのルール★</a:t>
            </a:r>
            <a:endParaRPr kumimoji="1" lang="ja-JP" altLang="en-US" sz="5400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86E7F3F-20B1-4D0D-8163-62F6C571667F}"/>
              </a:ext>
            </a:extLst>
          </p:cNvPr>
          <p:cNvSpPr txBox="1"/>
          <p:nvPr/>
        </p:nvSpPr>
        <p:spPr>
          <a:xfrm>
            <a:off x="0" y="2397948"/>
            <a:ext cx="12085360" cy="206210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b="1" dirty="0">
                <a:latin typeface="DotGothic16" panose="02020900000000000000" pitchFamily="18" charset="-128"/>
                <a:ea typeface="DotGothic16" panose="02020900000000000000" pitchFamily="18" charset="-128"/>
              </a:rPr>
              <a:t>パズルの処理と補充：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揃ったキャラクターは盤面から消滅し、</a:t>
            </a:r>
            <a:endParaRPr lang="en-US" altLang="ja-JP" sz="32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  <a:p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				  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消えたマスの分だけ上から新しい</a:t>
            </a:r>
            <a:endParaRPr lang="en-US" altLang="ja-JP" sz="32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  <a:p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				  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キャラクターがランダムに補充されます。</a:t>
            </a:r>
            <a:endParaRPr lang="en-US" altLang="ja-JP" sz="32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  <a:p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				  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これにより連鎖（コンボ）が発生します。</a:t>
            </a:r>
            <a:endParaRPr kumimoji="1" lang="ja-JP" altLang="en-US" sz="32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9200391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4E10FDC3-25A7-4434-8D84-9407B5F54E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sz="5400" dirty="0">
                <a:latin typeface="DotGothic16" panose="02020900000000000000" pitchFamily="18" charset="-128"/>
                <a:ea typeface="DotGothic16" panose="02020900000000000000" pitchFamily="18" charset="-128"/>
              </a:rPr>
              <a:t>★ゲームのルール★</a:t>
            </a:r>
            <a:endParaRPr kumimoji="1" lang="ja-JP" altLang="en-US" sz="5400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67BD27E4-714F-412B-8F6E-1BDCC86851EF}"/>
              </a:ext>
            </a:extLst>
          </p:cNvPr>
          <p:cNvSpPr txBox="1"/>
          <p:nvPr/>
        </p:nvSpPr>
        <p:spPr>
          <a:xfrm>
            <a:off x="258504" y="2151727"/>
            <a:ext cx="11674991" cy="25545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200" b="1" dirty="0">
                <a:latin typeface="DotGothic16" panose="02020900000000000000" pitchFamily="18" charset="-128"/>
                <a:ea typeface="DotGothic16" panose="02020900000000000000" pitchFamily="18" charset="-128"/>
              </a:rPr>
              <a:t>攻撃のタイミング：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 キャラクターを</a:t>
            </a:r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1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回動かすと</a:t>
            </a:r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,</a:t>
            </a:r>
          </a:p>
          <a:p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				 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残りターン数が</a:t>
            </a:r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1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減ります。動かした後の</a:t>
            </a:r>
            <a:endParaRPr lang="en-US" altLang="ja-JP" sz="32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  <a:p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				 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連鎖がすべて終了し、盤面が確定した</a:t>
            </a:r>
            <a:endParaRPr lang="en-US" altLang="ja-JP" sz="32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  <a:p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				 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タイミングで、揃ったキャラクターの</a:t>
            </a:r>
            <a:endParaRPr lang="en-US" altLang="ja-JP" sz="32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  <a:p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				 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合計ダメージを敵に一気に与えます。</a:t>
            </a:r>
            <a:endParaRPr kumimoji="1" lang="ja-JP" altLang="en-US" sz="32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9269458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72B2EAF-7AC2-4D91-9F85-9458582D6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ja-JP" altLang="en-US" sz="5400" dirty="0">
                <a:latin typeface="DotGothic16" panose="02020900000000000000" pitchFamily="18" charset="-128"/>
                <a:ea typeface="DotGothic16" panose="02020900000000000000" pitchFamily="18" charset="-128"/>
              </a:rPr>
              <a:t>★キャラ一覧と役割★</a:t>
            </a:r>
            <a:endParaRPr kumimoji="1" lang="ja-JP" altLang="en-US" sz="54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  <p:sp>
        <p:nvSpPr>
          <p:cNvPr id="5" name="楕円 4">
            <a:extLst>
              <a:ext uri="{FF2B5EF4-FFF2-40B4-BE49-F238E27FC236}">
                <a16:creationId xmlns:a16="http://schemas.microsoft.com/office/drawing/2014/main" id="{14D8E203-AEF9-4C5C-A69C-A275359DEB83}"/>
              </a:ext>
            </a:extLst>
          </p:cNvPr>
          <p:cNvSpPr/>
          <p:nvPr/>
        </p:nvSpPr>
        <p:spPr>
          <a:xfrm>
            <a:off x="0" y="1355130"/>
            <a:ext cx="3657600" cy="3911600"/>
          </a:xfrm>
          <a:prstGeom prst="ellipse">
            <a:avLst/>
          </a:prstGeom>
          <a:ln w="57150">
            <a:solidFill>
              <a:srgbClr val="FFFF00"/>
            </a:solidFill>
          </a:ln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rgbClr val="FFFF00"/>
              </a:solidFill>
            </a:endParaRP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3E0A310-4555-47C1-B530-840696D709D9}"/>
              </a:ext>
            </a:extLst>
          </p:cNvPr>
          <p:cNvSpPr txBox="1"/>
          <p:nvPr/>
        </p:nvSpPr>
        <p:spPr>
          <a:xfrm>
            <a:off x="1043970" y="1673478"/>
            <a:ext cx="1569660" cy="92333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kumimoji="1" lang="ja-JP" altLang="en-US" sz="5400" dirty="0">
                <a:solidFill>
                  <a:srgbClr val="FFFF00"/>
                </a:solidFill>
                <a:effectLst>
                  <a:reflection blurRad="6350" stA="55000" endA="300" endPos="45500" dir="5400000" sy="-100000" algn="bl" rotWithShape="0"/>
                </a:effectLst>
                <a:latin typeface="DotGothic16" panose="02020900000000000000" pitchFamily="18" charset="-128"/>
                <a:ea typeface="DotGothic16" panose="02020900000000000000" pitchFamily="18" charset="-128"/>
              </a:rPr>
              <a:t>勇者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1284CF44-732F-4383-8407-4C52A86B17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2956" y="2596808"/>
            <a:ext cx="2171687" cy="22976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solidFill>
              <a:schemeClr val="tx1"/>
            </a:solidFill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51CE6466-E193-4944-A332-DEC0A974648D}"/>
              </a:ext>
            </a:extLst>
          </p:cNvPr>
          <p:cNvSpPr txBox="1"/>
          <p:nvPr/>
        </p:nvSpPr>
        <p:spPr>
          <a:xfrm>
            <a:off x="3657599" y="1840634"/>
            <a:ext cx="82638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600" b="1" dirty="0">
                <a:latin typeface="DotGothic16" panose="02020900000000000000" pitchFamily="18" charset="-128"/>
                <a:ea typeface="DotGothic16" panose="02020900000000000000" pitchFamily="18" charset="-128"/>
              </a:rPr>
              <a:t>役割：</a:t>
            </a:r>
            <a:r>
              <a:rPr lang="ja-JP" altLang="en-US" sz="3600" dirty="0">
                <a:latin typeface="DotGothic16" panose="02020900000000000000" pitchFamily="18" charset="-128"/>
                <a:ea typeface="DotGothic16" panose="02020900000000000000" pitchFamily="18" charset="-128"/>
              </a:rPr>
              <a:t> 覚醒アタッカー（一発逆転枠）</a:t>
            </a:r>
            <a:endParaRPr kumimoji="1" lang="ja-JP" altLang="en-US" sz="36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67D6CF49-FB2C-4567-A9BE-21A5841F33AC}"/>
              </a:ext>
            </a:extLst>
          </p:cNvPr>
          <p:cNvSpPr txBox="1"/>
          <p:nvPr/>
        </p:nvSpPr>
        <p:spPr>
          <a:xfrm>
            <a:off x="5082139" y="356134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kumimoji="1" lang="ja-JP" altLang="en-US" dirty="0"/>
          </a:p>
        </p:txBody>
      </p:sp>
      <p:sp>
        <p:nvSpPr>
          <p:cNvPr id="13" name="Rectangle 5">
            <a:extLst>
              <a:ext uri="{FF2B5EF4-FFF2-40B4-BE49-F238E27FC236}">
                <a16:creationId xmlns:a16="http://schemas.microsoft.com/office/drawing/2014/main" id="{31C284A2-A2DC-4226-A9D4-26F9310C3D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323165"/>
            <a:ext cx="18473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ja-JP" altLang="ja-JP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18E36509-517C-468C-9B42-EA9494092482}"/>
              </a:ext>
            </a:extLst>
          </p:cNvPr>
          <p:cNvSpPr txBox="1"/>
          <p:nvPr/>
        </p:nvSpPr>
        <p:spPr>
          <a:xfrm>
            <a:off x="3657599" y="2776517"/>
            <a:ext cx="877401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>
                <a:latin typeface="DotGothic16" panose="02020900000000000000" pitchFamily="18" charset="-128"/>
                <a:ea typeface="DotGothic16" panose="02020900000000000000" pitchFamily="18" charset="-128"/>
              </a:rPr>
              <a:t>特徴：</a:t>
            </a:r>
            <a:r>
              <a:rPr lang="ja-JP" altLang="en-US" sz="3600" dirty="0">
                <a:latin typeface="DotGothic16" panose="02020900000000000000" pitchFamily="18" charset="-128"/>
                <a:ea typeface="DotGothic16" panose="02020900000000000000" pitchFamily="18" charset="-128"/>
              </a:rPr>
              <a:t> 勇者を消すたびに「覚醒ゲージ」が溜まります。ゲージが</a:t>
            </a:r>
            <a:r>
              <a:rPr lang="en-US" altLang="ja-JP" sz="3600" dirty="0">
                <a:latin typeface="DotGothic16" panose="02020900000000000000" pitchFamily="18" charset="-128"/>
                <a:ea typeface="DotGothic16" panose="02020900000000000000" pitchFamily="18" charset="-128"/>
              </a:rPr>
              <a:t>MAX</a:t>
            </a:r>
            <a:r>
              <a:rPr lang="ja-JP" altLang="en-US" sz="3600" dirty="0">
                <a:latin typeface="DotGothic16" panose="02020900000000000000" pitchFamily="18" charset="-128"/>
                <a:ea typeface="DotGothic16" panose="02020900000000000000" pitchFamily="18" charset="-128"/>
              </a:rPr>
              <a:t>になると</a:t>
            </a:r>
            <a:endParaRPr lang="en-US" altLang="ja-JP" sz="36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  <a:p>
            <a:r>
              <a:rPr lang="ja-JP" altLang="en-US" sz="3600" dirty="0">
                <a:latin typeface="DotGothic16" panose="02020900000000000000" pitchFamily="18" charset="-128"/>
                <a:ea typeface="DotGothic16" panose="02020900000000000000" pitchFamily="18" charset="-128"/>
              </a:rPr>
              <a:t>一定ターンの間「覚醒状態」になり、</a:t>
            </a:r>
            <a:endParaRPr lang="en-US" altLang="ja-JP" sz="36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  <a:p>
            <a:r>
              <a:rPr lang="ja-JP" altLang="en-US" sz="3600" dirty="0">
                <a:latin typeface="DotGothic16" panose="02020900000000000000" pitchFamily="18" charset="-128"/>
                <a:ea typeface="DotGothic16" panose="02020900000000000000" pitchFamily="18" charset="-128"/>
              </a:rPr>
              <a:t>攻撃力が大幅にアップします。</a:t>
            </a:r>
            <a:endParaRPr kumimoji="1" lang="ja-JP" altLang="en-US" sz="36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974402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3F3117D5-86F4-470D-B906-DA5CED7838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kumimoji="1" lang="ja-JP" altLang="en-US" sz="4400" dirty="0">
                <a:latin typeface="DotGothic16" panose="02020900000000000000" pitchFamily="18" charset="-128"/>
                <a:ea typeface="DotGothic16" panose="02020900000000000000" pitchFamily="18" charset="-128"/>
              </a:rPr>
              <a:t>★　</a:t>
            </a:r>
            <a:r>
              <a:rPr kumimoji="1" lang="ja-JP" altLang="en-US" sz="5400" dirty="0">
                <a:latin typeface="DotGothic16" panose="02020900000000000000" pitchFamily="18" charset="-128"/>
                <a:ea typeface="DotGothic16" panose="02020900000000000000" pitchFamily="18" charset="-128"/>
              </a:rPr>
              <a:t>コンセプト</a:t>
            </a:r>
            <a:r>
              <a:rPr kumimoji="1" lang="ja-JP" altLang="en-US" sz="4400" dirty="0">
                <a:latin typeface="DotGothic16" panose="02020900000000000000" pitchFamily="18" charset="-128"/>
                <a:ea typeface="DotGothic16" panose="02020900000000000000" pitchFamily="18" charset="-128"/>
              </a:rPr>
              <a:t>　★</a:t>
            </a:r>
            <a:endParaRPr kumimoji="1" lang="ja-JP" altLang="en-US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191944E2-9440-4687-8D7A-0AC13118B3DA}"/>
              </a:ext>
            </a:extLst>
          </p:cNvPr>
          <p:cNvSpPr txBox="1"/>
          <p:nvPr/>
        </p:nvSpPr>
        <p:spPr>
          <a:xfrm>
            <a:off x="730807" y="1690688"/>
            <a:ext cx="863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4800" dirty="0">
                <a:latin typeface="DotGothic16" panose="02020900000000000000" pitchFamily="18" charset="-128"/>
                <a:ea typeface="DotGothic16" panose="02020900000000000000" pitchFamily="18" charset="-128"/>
              </a:rPr>
              <a:t>例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7F0F563A-92BC-4656-B99E-6F3A61656055}"/>
              </a:ext>
            </a:extLst>
          </p:cNvPr>
          <p:cNvSpPr txBox="1"/>
          <p:nvPr/>
        </p:nvSpPr>
        <p:spPr>
          <a:xfrm>
            <a:off x="2692400" y="1722541"/>
            <a:ext cx="5724644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5400" dirty="0">
                <a:latin typeface="DotGothic16" panose="02020900000000000000" pitchFamily="18" charset="-128"/>
                <a:ea typeface="DotGothic16" panose="02020900000000000000" pitchFamily="18" charset="-128"/>
              </a:rPr>
              <a:t>勇者　　　攻：３</a:t>
            </a:r>
            <a:endParaRPr kumimoji="1" lang="en-US" altLang="ja-JP" sz="54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  <a:p>
            <a:r>
              <a:rPr lang="ja-JP" altLang="en-US" sz="5400" dirty="0">
                <a:latin typeface="DotGothic16" panose="02020900000000000000" pitchFamily="18" charset="-128"/>
                <a:ea typeface="DotGothic16" panose="02020900000000000000" pitchFamily="18" charset="-128"/>
              </a:rPr>
              <a:t>魔法使い　攻：４</a:t>
            </a:r>
            <a:endParaRPr lang="en-US" altLang="ja-JP" sz="54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  <a:p>
            <a:r>
              <a:rPr lang="ja-JP" altLang="en-US" sz="5400" dirty="0">
                <a:latin typeface="DotGothic16" panose="02020900000000000000" pitchFamily="18" charset="-128"/>
                <a:ea typeface="DotGothic16" panose="02020900000000000000" pitchFamily="18" charset="-128"/>
              </a:rPr>
              <a:t>盗賊　　　攻：２</a:t>
            </a:r>
            <a:endParaRPr lang="en-US" altLang="ja-JP" sz="54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  <a:p>
            <a:r>
              <a:rPr lang="ja-JP" altLang="en-US" sz="5400" dirty="0">
                <a:latin typeface="DotGothic16" panose="02020900000000000000" pitchFamily="18" charset="-128"/>
                <a:ea typeface="DotGothic16" panose="02020900000000000000" pitchFamily="18" charset="-128"/>
              </a:rPr>
              <a:t>僧侶　　　攻：１</a:t>
            </a:r>
            <a:endParaRPr lang="en-US" altLang="ja-JP" sz="54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4760323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C700E47-1C24-404A-AF64-0B42DC61C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sz="5400" dirty="0">
                <a:latin typeface="DotGothic16" panose="02020900000000000000" pitchFamily="18" charset="-128"/>
                <a:ea typeface="DotGothic16" panose="02020900000000000000" pitchFamily="18" charset="-128"/>
              </a:rPr>
              <a:t>★　コンセプト　★</a:t>
            </a:r>
            <a:endParaRPr kumimoji="1" lang="ja-JP" altLang="en-US" sz="5400" dirty="0"/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A794BA9E-04AF-4A14-8C2A-AE46132E1654}"/>
              </a:ext>
            </a:extLst>
          </p:cNvPr>
          <p:cNvSpPr txBox="1"/>
          <p:nvPr/>
        </p:nvSpPr>
        <p:spPr>
          <a:xfrm flipH="1">
            <a:off x="838200" y="1690688"/>
            <a:ext cx="850053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4800" dirty="0">
                <a:latin typeface="DotGothic16" panose="02020900000000000000" pitchFamily="18" charset="-128"/>
                <a:ea typeface="DotGothic16" panose="02020900000000000000" pitchFamily="18" charset="-128"/>
              </a:rPr>
              <a:t>例</a:t>
            </a:r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C6457D7-D652-41F7-B231-91DAD95AB7BB}"/>
              </a:ext>
            </a:extLst>
          </p:cNvPr>
          <p:cNvSpPr txBox="1"/>
          <p:nvPr/>
        </p:nvSpPr>
        <p:spPr>
          <a:xfrm>
            <a:off x="1688253" y="2080072"/>
            <a:ext cx="57246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600" dirty="0">
                <a:latin typeface="DotGothic16" panose="02020900000000000000" pitchFamily="18" charset="-128"/>
                <a:ea typeface="DotGothic16" panose="02020900000000000000" pitchFamily="18" charset="-128"/>
              </a:rPr>
              <a:t>・　勇者が３つ揃った場合</a:t>
            </a: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228D73CC-ACDF-46DE-9DAC-6254AF7617E5}"/>
              </a:ext>
            </a:extLst>
          </p:cNvPr>
          <p:cNvSpPr txBox="1"/>
          <p:nvPr/>
        </p:nvSpPr>
        <p:spPr>
          <a:xfrm>
            <a:off x="1868212" y="4194697"/>
            <a:ext cx="634019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　　３</a:t>
            </a:r>
            <a:r>
              <a:rPr kumimoji="1"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dm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 </a:t>
            </a:r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+</a:t>
            </a:r>
            <a:r>
              <a:rPr kumimoji="1"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 ３</a:t>
            </a:r>
            <a:r>
              <a:rPr kumimoji="1"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dm </a:t>
            </a:r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+</a:t>
            </a:r>
            <a:r>
              <a:rPr kumimoji="1"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 ３</a:t>
            </a:r>
            <a:r>
              <a:rPr kumimoji="1"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dm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 </a:t>
            </a:r>
            <a:r>
              <a:rPr kumimoji="1"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＝ ９</a:t>
            </a:r>
            <a:r>
              <a:rPr kumimoji="1"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dm</a:t>
            </a:r>
            <a:endParaRPr kumimoji="1" lang="ja-JP" altLang="en-US" sz="32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4B887FEB-96BF-4F51-A96C-AE00538D711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7770" y="1961768"/>
            <a:ext cx="2433322" cy="2153473"/>
          </a:xfrm>
          <a:prstGeom prst="rect">
            <a:avLst/>
          </a:prstGeom>
        </p:spPr>
      </p:pic>
      <p:sp>
        <p:nvSpPr>
          <p:cNvPr id="21" name="爆発: 8 pt 20">
            <a:extLst>
              <a:ext uri="{FF2B5EF4-FFF2-40B4-BE49-F238E27FC236}">
                <a16:creationId xmlns:a16="http://schemas.microsoft.com/office/drawing/2014/main" id="{1CDEE3AF-CD63-4489-AC7E-4069794AA2D1}"/>
              </a:ext>
            </a:extLst>
          </p:cNvPr>
          <p:cNvSpPr/>
          <p:nvPr/>
        </p:nvSpPr>
        <p:spPr>
          <a:xfrm>
            <a:off x="8208409" y="3205682"/>
            <a:ext cx="3033251" cy="2361277"/>
          </a:xfrm>
          <a:prstGeom prst="irregularSeal1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kumimoji="1" lang="ja-JP" altLang="en-US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otGothic16" panose="02020900000000000000" pitchFamily="18" charset="-128"/>
                <a:ea typeface="DotGothic16" panose="02020900000000000000" pitchFamily="18" charset="-128"/>
              </a:rPr>
              <a:t>９</a:t>
            </a:r>
            <a:r>
              <a:rPr kumimoji="1" lang="en-US" altLang="ja-JP" sz="2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otGothic16" panose="02020900000000000000" pitchFamily="18" charset="-128"/>
                <a:ea typeface="DotGothic16" panose="02020900000000000000" pitchFamily="18" charset="-128"/>
              </a:rPr>
              <a:t>damage</a:t>
            </a:r>
            <a:endParaRPr lang="en-US" altLang="ja-JP" sz="24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069B8CFD-2F4A-40B9-A657-1600CC8E73B6}"/>
              </a:ext>
            </a:extLst>
          </p:cNvPr>
          <p:cNvSpPr txBox="1"/>
          <p:nvPr/>
        </p:nvSpPr>
        <p:spPr>
          <a:xfrm>
            <a:off x="8477770" y="1626173"/>
            <a:ext cx="2433322" cy="400110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dirty="0">
                <a:solidFill>
                  <a:schemeClr val="bg1"/>
                </a:solidFill>
                <a:latin typeface="DotGothic16" panose="02020900000000000000" pitchFamily="18" charset="-128"/>
                <a:ea typeface="DotGothic16" panose="02020900000000000000" pitchFamily="18" charset="-128"/>
              </a:rPr>
              <a:t>ガイコツ</a:t>
            </a:r>
            <a:r>
              <a:rPr lang="en-US" altLang="ja-JP" sz="2000" dirty="0">
                <a:solidFill>
                  <a:schemeClr val="bg1"/>
                </a:solidFill>
                <a:latin typeface="DotGothic16" panose="02020900000000000000" pitchFamily="18" charset="-128"/>
                <a:ea typeface="DotGothic16" panose="02020900000000000000" pitchFamily="18" charset="-128"/>
              </a:rPr>
              <a:t>A</a:t>
            </a:r>
            <a:endParaRPr kumimoji="1" lang="ja-JP" altLang="en-US" sz="2000" dirty="0">
              <a:solidFill>
                <a:schemeClr val="bg1"/>
              </a:solidFill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  <p:sp>
        <p:nvSpPr>
          <p:cNvPr id="30" name="正方形/長方形 29">
            <a:extLst>
              <a:ext uri="{FF2B5EF4-FFF2-40B4-BE49-F238E27FC236}">
                <a16:creationId xmlns:a16="http://schemas.microsoft.com/office/drawing/2014/main" id="{66B5BF16-F92E-4895-8BD5-5A3E7DBD1A24}"/>
              </a:ext>
            </a:extLst>
          </p:cNvPr>
          <p:cNvSpPr/>
          <p:nvPr/>
        </p:nvSpPr>
        <p:spPr>
          <a:xfrm>
            <a:off x="2521818" y="2646947"/>
            <a:ext cx="4360245" cy="150154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EC9DCD29-D282-4546-A6CB-ED9006E133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3513" y="2726403"/>
            <a:ext cx="1312702" cy="1388838"/>
          </a:xfrm>
          <a:prstGeom prst="rect">
            <a:avLst/>
          </a:prstGeom>
        </p:spPr>
      </p:pic>
      <p:pic>
        <p:nvPicPr>
          <p:cNvPr id="27" name="図 26">
            <a:extLst>
              <a:ext uri="{FF2B5EF4-FFF2-40B4-BE49-F238E27FC236}">
                <a16:creationId xmlns:a16="http://schemas.microsoft.com/office/drawing/2014/main" id="{7AA1740E-BBA2-4B2F-A143-E5D75E3733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5843" y="2726403"/>
            <a:ext cx="1312702" cy="1388838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7F6BC3C9-8E9C-4D26-B28C-504606B437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00755" y="2726403"/>
            <a:ext cx="1312702" cy="13888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36756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CE2007B-5779-4C3C-8044-602A253D66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sz="5400" dirty="0">
                <a:latin typeface="DotGothic16" panose="02020900000000000000" pitchFamily="18" charset="-128"/>
                <a:ea typeface="DotGothic16" panose="02020900000000000000" pitchFamily="18" charset="-128"/>
              </a:rPr>
              <a:t>★　コンセプト　★</a:t>
            </a:r>
            <a:endParaRPr kumimoji="1" lang="ja-JP" altLang="en-US" sz="5400" dirty="0"/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2A018214-0255-4EEB-A1A6-08B28ECD0BE0}"/>
              </a:ext>
            </a:extLst>
          </p:cNvPr>
          <p:cNvSpPr txBox="1"/>
          <p:nvPr/>
        </p:nvSpPr>
        <p:spPr>
          <a:xfrm>
            <a:off x="532363" y="1352544"/>
            <a:ext cx="78846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4800" dirty="0">
                <a:latin typeface="DotGothic16" panose="02020900000000000000" pitchFamily="18" charset="-128"/>
                <a:ea typeface="DotGothic16" panose="02020900000000000000" pitchFamily="18" charset="-128"/>
              </a:rPr>
              <a:t>例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201F559-C162-41E1-B3D3-2895A35F40A8}"/>
              </a:ext>
            </a:extLst>
          </p:cNvPr>
          <p:cNvSpPr txBox="1"/>
          <p:nvPr/>
        </p:nvSpPr>
        <p:spPr>
          <a:xfrm>
            <a:off x="1418122" y="1471718"/>
            <a:ext cx="954104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3600" dirty="0">
                <a:latin typeface="DotGothic16" panose="02020900000000000000" pitchFamily="18" charset="-128"/>
                <a:ea typeface="DotGothic16" panose="02020900000000000000" pitchFamily="18" charset="-128"/>
              </a:rPr>
              <a:t>・　勇者が３つ</a:t>
            </a:r>
            <a:r>
              <a:rPr lang="ja-JP" altLang="en-US" sz="3600" dirty="0">
                <a:latin typeface="DotGothic16" panose="02020900000000000000" pitchFamily="18" charset="-128"/>
                <a:ea typeface="DotGothic16" panose="02020900000000000000" pitchFamily="18" charset="-128"/>
              </a:rPr>
              <a:t>と魔法使いが３つ</a:t>
            </a:r>
            <a:r>
              <a:rPr kumimoji="1" lang="ja-JP" altLang="en-US" sz="3600" dirty="0">
                <a:latin typeface="DotGothic16" panose="02020900000000000000" pitchFamily="18" charset="-128"/>
                <a:ea typeface="DotGothic16" panose="02020900000000000000" pitchFamily="18" charset="-128"/>
              </a:rPr>
              <a:t>揃った場合</a:t>
            </a: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83CC9CDA-AAC4-4B20-A9AB-4D4E77F88E90}"/>
              </a:ext>
            </a:extLst>
          </p:cNvPr>
          <p:cNvSpPr txBox="1"/>
          <p:nvPr/>
        </p:nvSpPr>
        <p:spPr>
          <a:xfrm>
            <a:off x="98400" y="3664113"/>
            <a:ext cx="63401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３</a:t>
            </a:r>
            <a:r>
              <a:rPr kumimoji="1"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dm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 </a:t>
            </a:r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+</a:t>
            </a:r>
            <a:r>
              <a:rPr kumimoji="1"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 ３</a:t>
            </a:r>
            <a:r>
              <a:rPr kumimoji="1"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dm </a:t>
            </a:r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+</a:t>
            </a:r>
            <a:r>
              <a:rPr kumimoji="1"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 ３</a:t>
            </a:r>
            <a:r>
              <a:rPr kumimoji="1"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dm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 </a:t>
            </a:r>
            <a:r>
              <a:rPr kumimoji="1"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＝ </a:t>
            </a:r>
            <a:r>
              <a:rPr kumimoji="1" lang="ja-JP" altLang="en-US" sz="3600" dirty="0">
                <a:solidFill>
                  <a:srgbClr val="FF0000"/>
                </a:solidFill>
                <a:latin typeface="DotGothic16" panose="02020900000000000000" pitchFamily="18" charset="-128"/>
                <a:ea typeface="DotGothic16" panose="02020900000000000000" pitchFamily="18" charset="-128"/>
              </a:rPr>
              <a:t>９</a:t>
            </a:r>
            <a:r>
              <a:rPr kumimoji="1" lang="en-US" altLang="ja-JP" sz="3200" dirty="0">
                <a:solidFill>
                  <a:srgbClr val="FF0000"/>
                </a:solidFill>
                <a:latin typeface="DotGothic16" panose="02020900000000000000" pitchFamily="18" charset="-128"/>
                <a:ea typeface="DotGothic16" panose="02020900000000000000" pitchFamily="18" charset="-128"/>
              </a:rPr>
              <a:t>dm</a:t>
            </a:r>
            <a:endParaRPr kumimoji="1" lang="ja-JP" altLang="en-US" sz="3200" dirty="0">
              <a:solidFill>
                <a:srgbClr val="FF0000"/>
              </a:solidFill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  <p:sp>
        <p:nvSpPr>
          <p:cNvPr id="14" name="爆発: 8 pt 13">
            <a:extLst>
              <a:ext uri="{FF2B5EF4-FFF2-40B4-BE49-F238E27FC236}">
                <a16:creationId xmlns:a16="http://schemas.microsoft.com/office/drawing/2014/main" id="{62A2AFAE-C370-41D8-A2D4-1CB3C664BBF5}"/>
              </a:ext>
            </a:extLst>
          </p:cNvPr>
          <p:cNvSpPr/>
          <p:nvPr/>
        </p:nvSpPr>
        <p:spPr>
          <a:xfrm>
            <a:off x="4215866" y="4226350"/>
            <a:ext cx="3033251" cy="2361277"/>
          </a:xfrm>
          <a:prstGeom prst="irregularSeal1">
            <a:avLst/>
          </a:prstGeom>
          <a:ln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altLang="ja-JP" sz="28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otGothic16" panose="02020900000000000000" pitchFamily="18" charset="-128"/>
                <a:ea typeface="DotGothic16" panose="02020900000000000000" pitchFamily="18" charset="-128"/>
              </a:rPr>
              <a:t>21</a:t>
            </a:r>
            <a:r>
              <a:rPr kumimoji="1" lang="en-US" altLang="ja-JP" sz="2400" dirty="0">
                <a:ln w="0"/>
                <a:solidFill>
                  <a:srgbClr val="FF00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DotGothic16" panose="02020900000000000000" pitchFamily="18" charset="-128"/>
                <a:ea typeface="DotGothic16" panose="02020900000000000000" pitchFamily="18" charset="-128"/>
              </a:rPr>
              <a:t>damage</a:t>
            </a:r>
            <a:endParaRPr lang="en-US" altLang="ja-JP" sz="2400" dirty="0">
              <a:ln w="0"/>
              <a:solidFill>
                <a:srgbClr val="FF0000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9DD1DC6D-87C6-4585-A73A-C5752FE3E6D4}"/>
              </a:ext>
            </a:extLst>
          </p:cNvPr>
          <p:cNvSpPr/>
          <p:nvPr/>
        </p:nvSpPr>
        <p:spPr>
          <a:xfrm>
            <a:off x="304927" y="2176381"/>
            <a:ext cx="4360245" cy="1501541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C083551F-8F85-4CD2-9129-0503E2811B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49" y="2221719"/>
            <a:ext cx="1356499" cy="1435175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00A45662-1B4A-4B0F-8FE4-9BF652CC1D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8949" y="2264329"/>
            <a:ext cx="1312702" cy="1388838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E750B468-B832-4E65-9BF4-50B0975BD87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6465" y="2255190"/>
            <a:ext cx="1312702" cy="1388838"/>
          </a:xfrm>
          <a:prstGeom prst="rect">
            <a:avLst/>
          </a:prstGeom>
        </p:spPr>
      </p:pic>
      <p:sp>
        <p:nvSpPr>
          <p:cNvPr id="24" name="正方形/長方形 23">
            <a:extLst>
              <a:ext uri="{FF2B5EF4-FFF2-40B4-BE49-F238E27FC236}">
                <a16:creationId xmlns:a16="http://schemas.microsoft.com/office/drawing/2014/main" id="{3499719D-33A5-4AF2-B2AF-59440D0B9473}"/>
              </a:ext>
            </a:extLst>
          </p:cNvPr>
          <p:cNvSpPr/>
          <p:nvPr/>
        </p:nvSpPr>
        <p:spPr>
          <a:xfrm>
            <a:off x="6310016" y="2158553"/>
            <a:ext cx="4360245" cy="144960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21" name="図 20">
            <a:extLst>
              <a:ext uri="{FF2B5EF4-FFF2-40B4-BE49-F238E27FC236}">
                <a16:creationId xmlns:a16="http://schemas.microsoft.com/office/drawing/2014/main" id="{7A9119D9-99B1-4FD1-88FA-0E134B5D16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0560" y="2197813"/>
            <a:ext cx="1261585" cy="1418022"/>
          </a:xfrm>
          <a:prstGeom prst="rect">
            <a:avLst/>
          </a:prstGeom>
        </p:spPr>
      </p:pic>
      <p:pic>
        <p:nvPicPr>
          <p:cNvPr id="22" name="図 21">
            <a:extLst>
              <a:ext uri="{FF2B5EF4-FFF2-40B4-BE49-F238E27FC236}">
                <a16:creationId xmlns:a16="http://schemas.microsoft.com/office/drawing/2014/main" id="{EB4C756E-2F8B-4E91-810C-E3091A4CF7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60397" y="2199069"/>
            <a:ext cx="1261585" cy="1418022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874CF2A2-ED70-435D-82E9-AEFE141746A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67123" y="2208122"/>
            <a:ext cx="1261585" cy="1418022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912CB394-A4F9-4158-B4F1-A3934D34F7CB}"/>
              </a:ext>
            </a:extLst>
          </p:cNvPr>
          <p:cNvSpPr txBox="1"/>
          <p:nvPr/>
        </p:nvSpPr>
        <p:spPr>
          <a:xfrm>
            <a:off x="6270452" y="3605781"/>
            <a:ext cx="692635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４</a:t>
            </a:r>
            <a:r>
              <a:rPr kumimoji="1"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dm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 </a:t>
            </a:r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+</a:t>
            </a:r>
            <a:r>
              <a:rPr kumimoji="1"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 ４</a:t>
            </a:r>
            <a:r>
              <a:rPr kumimoji="1"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dm </a:t>
            </a:r>
            <a:r>
              <a:rPr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+</a:t>
            </a:r>
            <a:r>
              <a:rPr kumimoji="1"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 ４</a:t>
            </a:r>
            <a:r>
              <a:rPr kumimoji="1"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dm</a:t>
            </a:r>
            <a:r>
              <a:rPr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 </a:t>
            </a:r>
            <a:r>
              <a:rPr kumimoji="1"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＝ </a:t>
            </a:r>
            <a:r>
              <a:rPr kumimoji="1" lang="ja-JP" altLang="en-US" sz="3600" dirty="0">
                <a:solidFill>
                  <a:srgbClr val="FF0000"/>
                </a:solidFill>
                <a:latin typeface="DotGothic16" panose="02020900000000000000" pitchFamily="18" charset="-128"/>
                <a:ea typeface="DotGothic16" panose="02020900000000000000" pitchFamily="18" charset="-128"/>
              </a:rPr>
              <a:t>１２</a:t>
            </a:r>
            <a:r>
              <a:rPr kumimoji="1" lang="en-US" altLang="ja-JP" sz="3200" dirty="0">
                <a:solidFill>
                  <a:srgbClr val="FF0000"/>
                </a:solidFill>
                <a:latin typeface="DotGothic16" panose="02020900000000000000" pitchFamily="18" charset="-128"/>
                <a:ea typeface="DotGothic16" panose="02020900000000000000" pitchFamily="18" charset="-128"/>
              </a:rPr>
              <a:t>dm</a:t>
            </a:r>
            <a:endParaRPr kumimoji="1" lang="ja-JP" altLang="en-US" sz="3200" dirty="0">
              <a:solidFill>
                <a:srgbClr val="FF0000"/>
              </a:solidFill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9549297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3D762A2-353E-465A-B6CB-8C15795A5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sz="5400" dirty="0">
                <a:latin typeface="DotGothic16" panose="02020900000000000000" pitchFamily="18" charset="-128"/>
                <a:ea typeface="DotGothic16" panose="02020900000000000000" pitchFamily="18" charset="-128"/>
              </a:rPr>
              <a:t>★　コンセプト　★</a:t>
            </a:r>
            <a:endParaRPr kumimoji="1" lang="ja-JP" altLang="en-US" sz="5400" dirty="0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B932D24-E894-4AC5-9C3C-8F933FD8BCA3}"/>
              </a:ext>
            </a:extLst>
          </p:cNvPr>
          <p:cNvSpPr txBox="1"/>
          <p:nvPr/>
        </p:nvSpPr>
        <p:spPr>
          <a:xfrm>
            <a:off x="559068" y="1687330"/>
            <a:ext cx="396480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3600" dirty="0">
                <a:latin typeface="DotGothic16" panose="02020900000000000000" pitchFamily="18" charset="-128"/>
                <a:ea typeface="DotGothic16" panose="02020900000000000000" pitchFamily="18" charset="-128"/>
              </a:rPr>
              <a:t>ターン数について</a:t>
            </a: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D4E2052D-20FD-4E9B-9276-DFDE4C0950DA}"/>
              </a:ext>
            </a:extLst>
          </p:cNvPr>
          <p:cNvSpPr txBox="1"/>
          <p:nvPr/>
        </p:nvSpPr>
        <p:spPr>
          <a:xfrm>
            <a:off x="559068" y="2333661"/>
            <a:ext cx="74892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4400" dirty="0">
                <a:latin typeface="DotGothic16" panose="02020900000000000000" pitchFamily="18" charset="-128"/>
                <a:ea typeface="DotGothic16" panose="02020900000000000000" pitchFamily="18" charset="-128"/>
              </a:rPr>
              <a:t>例</a:t>
            </a:r>
            <a:endParaRPr kumimoji="1" lang="en-US" altLang="ja-JP" sz="44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4432D4BC-BC20-4546-9A93-5F2A72CDFA2C}"/>
              </a:ext>
            </a:extLst>
          </p:cNvPr>
          <p:cNvSpPr txBox="1"/>
          <p:nvPr/>
        </p:nvSpPr>
        <p:spPr>
          <a:xfrm>
            <a:off x="1307991" y="2653468"/>
            <a:ext cx="24929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ja-JP" altLang="en-US" sz="3600" dirty="0">
                <a:latin typeface="DotGothic16" panose="02020900000000000000" pitchFamily="18" charset="-128"/>
                <a:ea typeface="DotGothic16" panose="02020900000000000000" pitchFamily="18" charset="-128"/>
              </a:rPr>
              <a:t>１０ターン</a:t>
            </a:r>
            <a:endParaRPr kumimoji="1" lang="ja-JP" altLang="en-US" sz="36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9C0A6E1-DB64-461F-8493-2B6F799E9B62}"/>
              </a:ext>
            </a:extLst>
          </p:cNvPr>
          <p:cNvSpPr txBox="1"/>
          <p:nvPr/>
        </p:nvSpPr>
        <p:spPr>
          <a:xfrm>
            <a:off x="4005143" y="2268754"/>
            <a:ext cx="81868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キャラクターを一つ動かすと</a:t>
            </a:r>
            <a:r>
              <a:rPr kumimoji="1" lang="en-US" altLang="ja-JP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1</a:t>
            </a:r>
            <a:r>
              <a:rPr kumimoji="1" lang="ja-JP" altLang="en-US" sz="3200" dirty="0">
                <a:latin typeface="DotGothic16" panose="02020900000000000000" pitchFamily="18" charset="-128"/>
                <a:ea typeface="DotGothic16" panose="02020900000000000000" pitchFamily="18" charset="-128"/>
              </a:rPr>
              <a:t>ターン減る！</a:t>
            </a: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131EE311-E1AA-4A54-AFBA-C51B20AB62E9}"/>
              </a:ext>
            </a:extLst>
          </p:cNvPr>
          <p:cNvSpPr/>
          <p:nvPr/>
        </p:nvSpPr>
        <p:spPr>
          <a:xfrm>
            <a:off x="4475013" y="2853529"/>
            <a:ext cx="7492180" cy="351624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A660CE95-BA1F-4A84-8806-67A727633C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287" y="2976633"/>
            <a:ext cx="1312702" cy="1388838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A71C554C-7924-49F8-8052-CE5A322905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904" y="2976633"/>
            <a:ext cx="1312702" cy="1388838"/>
          </a:xfrm>
          <a:prstGeom prst="rect">
            <a:avLst/>
          </a:prstGeom>
        </p:spPr>
      </p:pic>
      <p:pic>
        <p:nvPicPr>
          <p:cNvPr id="10" name="図 9">
            <a:extLst>
              <a:ext uri="{FF2B5EF4-FFF2-40B4-BE49-F238E27FC236}">
                <a16:creationId xmlns:a16="http://schemas.microsoft.com/office/drawing/2014/main" id="{0AC4A6E0-4632-44C9-BFBE-1E56C61A672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2948" y="2947449"/>
            <a:ext cx="1261585" cy="141802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C04CB151-0F00-4F70-8201-FBC8D31BD0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904" y="4690281"/>
            <a:ext cx="1261585" cy="1418022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505B0C2C-2C00-47F7-8366-89B07A80328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287" y="4690281"/>
            <a:ext cx="1384977" cy="1497505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6BEB9F60-E2CD-4CF9-B473-F87F9B4D926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3331" y="2976633"/>
            <a:ext cx="1384977" cy="1497505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260C92D1-D3D8-4FAB-BA8D-22AD318904F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8804" y="4628284"/>
            <a:ext cx="1542015" cy="1542015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5BD269B5-9C9A-43F1-812D-9AA4A7D88BC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66743" y="3000897"/>
            <a:ext cx="1542015" cy="1542015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F483002B-66EA-4FBD-BBD7-93A038CFE94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4980" y="4712943"/>
            <a:ext cx="1261585" cy="1418022"/>
          </a:xfrm>
          <a:prstGeom prst="rect">
            <a:avLst/>
          </a:prstGeom>
        </p:spPr>
      </p:pic>
      <p:pic>
        <p:nvPicPr>
          <p:cNvPr id="20" name="図 19">
            <a:extLst>
              <a:ext uri="{FF2B5EF4-FFF2-40B4-BE49-F238E27FC236}">
                <a16:creationId xmlns:a16="http://schemas.microsoft.com/office/drawing/2014/main" id="{EC59F7BE-196B-479A-81F2-364440C36E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5528" y="4704873"/>
            <a:ext cx="1312702" cy="1388838"/>
          </a:xfrm>
          <a:prstGeom prst="rect">
            <a:avLst/>
          </a:prstGeom>
        </p:spPr>
      </p:pic>
      <p:sp>
        <p:nvSpPr>
          <p:cNvPr id="25" name="矢印: 右 24">
            <a:extLst>
              <a:ext uri="{FF2B5EF4-FFF2-40B4-BE49-F238E27FC236}">
                <a16:creationId xmlns:a16="http://schemas.microsoft.com/office/drawing/2014/main" id="{6E8268CD-D000-413F-B993-2D90EE310D88}"/>
              </a:ext>
            </a:extLst>
          </p:cNvPr>
          <p:cNvSpPr/>
          <p:nvPr/>
        </p:nvSpPr>
        <p:spPr>
          <a:xfrm rot="1515008">
            <a:off x="9082646" y="4147075"/>
            <a:ext cx="1384977" cy="10418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矢印: 右 25">
            <a:extLst>
              <a:ext uri="{FF2B5EF4-FFF2-40B4-BE49-F238E27FC236}">
                <a16:creationId xmlns:a16="http://schemas.microsoft.com/office/drawing/2014/main" id="{68326C32-FE6E-4720-ACE3-CC5FFBECF080}"/>
              </a:ext>
            </a:extLst>
          </p:cNvPr>
          <p:cNvSpPr/>
          <p:nvPr/>
        </p:nvSpPr>
        <p:spPr>
          <a:xfrm rot="12327337">
            <a:off x="8342343" y="3797718"/>
            <a:ext cx="1384977" cy="104189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正方形/長方形 26">
            <a:extLst>
              <a:ext uri="{FF2B5EF4-FFF2-40B4-BE49-F238E27FC236}">
                <a16:creationId xmlns:a16="http://schemas.microsoft.com/office/drawing/2014/main" id="{4369E66D-9B05-47C6-B215-B663BF4AE029}"/>
              </a:ext>
            </a:extLst>
          </p:cNvPr>
          <p:cNvSpPr/>
          <p:nvPr/>
        </p:nvSpPr>
        <p:spPr>
          <a:xfrm rot="1520219">
            <a:off x="8819545" y="4230537"/>
            <a:ext cx="1167684" cy="53177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4F976506-B84E-4E51-9511-C718FE8446A2}"/>
              </a:ext>
            </a:extLst>
          </p:cNvPr>
          <p:cNvSpPr txBox="1"/>
          <p:nvPr/>
        </p:nvSpPr>
        <p:spPr>
          <a:xfrm rot="10800000" flipV="1">
            <a:off x="1362429" y="4389777"/>
            <a:ext cx="249298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ja-JP" altLang="en-US" sz="3600" dirty="0">
                <a:latin typeface="DotGothic16" panose="02020900000000000000" pitchFamily="18" charset="-128"/>
                <a:ea typeface="DotGothic16" panose="02020900000000000000" pitchFamily="18" charset="-128"/>
              </a:rPr>
              <a:t>９ターン</a:t>
            </a:r>
            <a:endParaRPr kumimoji="1" lang="ja-JP" altLang="en-US" sz="3600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  <p:sp>
        <p:nvSpPr>
          <p:cNvPr id="30" name="矢印: 下 29">
            <a:extLst>
              <a:ext uri="{FF2B5EF4-FFF2-40B4-BE49-F238E27FC236}">
                <a16:creationId xmlns:a16="http://schemas.microsoft.com/office/drawing/2014/main" id="{714515CF-3F1B-4B86-B010-C5CE06F9F9E2}"/>
              </a:ext>
            </a:extLst>
          </p:cNvPr>
          <p:cNvSpPr/>
          <p:nvPr/>
        </p:nvSpPr>
        <p:spPr>
          <a:xfrm>
            <a:off x="2104103" y="3299799"/>
            <a:ext cx="806245" cy="1065672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4763501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52F1C3D-6FAE-4227-AC8D-DDFE92C264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kumimoji="1" lang="ja-JP" altLang="en-US" sz="5400" dirty="0">
                <a:latin typeface="DotGothic16" panose="02020900000000000000" pitchFamily="18" charset="-128"/>
                <a:ea typeface="DotGothic16" panose="02020900000000000000" pitchFamily="18" charset="-128"/>
              </a:rPr>
              <a:t>★　コントローラー設定　★</a:t>
            </a:r>
            <a:endParaRPr kumimoji="1" lang="ja-JP" altLang="en-US" sz="5400" dirty="0"/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E22480C3-E184-4BE1-A8BB-0DB98FB562E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53707" y="1690688"/>
            <a:ext cx="7586267" cy="3588773"/>
          </a:xfrm>
          <a:prstGeom prst="rect">
            <a:avLst/>
          </a:prstGeom>
        </p:spPr>
      </p:pic>
      <p:cxnSp>
        <p:nvCxnSpPr>
          <p:cNvPr id="18" name="コネクタ: カギ線 17">
            <a:extLst>
              <a:ext uri="{FF2B5EF4-FFF2-40B4-BE49-F238E27FC236}">
                <a16:creationId xmlns:a16="http://schemas.microsoft.com/office/drawing/2014/main" id="{2CA2BD65-8ADA-4E30-B0DE-948D322D370C}"/>
              </a:ext>
            </a:extLst>
          </p:cNvPr>
          <p:cNvCxnSpPr/>
          <p:nvPr/>
        </p:nvCxnSpPr>
        <p:spPr>
          <a:xfrm rot="5400000" flipH="1" flipV="1">
            <a:off x="8717280" y="1681480"/>
            <a:ext cx="934720" cy="487680"/>
          </a:xfrm>
          <a:prstGeom prst="bentConnector3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9" name="コネクタ: カギ線 18">
            <a:extLst>
              <a:ext uri="{FF2B5EF4-FFF2-40B4-BE49-F238E27FC236}">
                <a16:creationId xmlns:a16="http://schemas.microsoft.com/office/drawing/2014/main" id="{B2DF1FB3-4112-45D1-9EB6-E4E58579A237}"/>
              </a:ext>
            </a:extLst>
          </p:cNvPr>
          <p:cNvCxnSpPr>
            <a:cxnSpLocks/>
          </p:cNvCxnSpPr>
          <p:nvPr/>
        </p:nvCxnSpPr>
        <p:spPr>
          <a:xfrm flipV="1">
            <a:off x="9281041" y="2342478"/>
            <a:ext cx="1050753" cy="390843"/>
          </a:xfrm>
          <a:prstGeom prst="bentConnector3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1" name="コネクタ: カギ線 20">
            <a:extLst>
              <a:ext uri="{FF2B5EF4-FFF2-40B4-BE49-F238E27FC236}">
                <a16:creationId xmlns:a16="http://schemas.microsoft.com/office/drawing/2014/main" id="{6A06AEFE-28D7-4AA6-B778-11C62A5B228A}"/>
              </a:ext>
            </a:extLst>
          </p:cNvPr>
          <p:cNvCxnSpPr>
            <a:cxnSpLocks/>
          </p:cNvCxnSpPr>
          <p:nvPr/>
        </p:nvCxnSpPr>
        <p:spPr>
          <a:xfrm>
            <a:off x="9083040" y="2939097"/>
            <a:ext cx="1102360" cy="229869"/>
          </a:xfrm>
          <a:prstGeom prst="bentConnector3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4" name="楕円 23">
            <a:extLst>
              <a:ext uri="{FF2B5EF4-FFF2-40B4-BE49-F238E27FC236}">
                <a16:creationId xmlns:a16="http://schemas.microsoft.com/office/drawing/2014/main" id="{FB071C4B-A367-4D0A-A25D-B7643DEB81B2}"/>
              </a:ext>
            </a:extLst>
          </p:cNvPr>
          <p:cNvSpPr/>
          <p:nvPr/>
        </p:nvSpPr>
        <p:spPr>
          <a:xfrm>
            <a:off x="8900160" y="2357120"/>
            <a:ext cx="81280" cy="7112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楕円 24">
            <a:extLst>
              <a:ext uri="{FF2B5EF4-FFF2-40B4-BE49-F238E27FC236}">
                <a16:creationId xmlns:a16="http://schemas.microsoft.com/office/drawing/2014/main" id="{F870C8C6-CB8B-4E92-9D8A-380066F68AB6}"/>
              </a:ext>
            </a:extLst>
          </p:cNvPr>
          <p:cNvSpPr/>
          <p:nvPr/>
        </p:nvSpPr>
        <p:spPr>
          <a:xfrm>
            <a:off x="9240401" y="2698115"/>
            <a:ext cx="81280" cy="7112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6" name="楕円 25">
            <a:extLst>
              <a:ext uri="{FF2B5EF4-FFF2-40B4-BE49-F238E27FC236}">
                <a16:creationId xmlns:a16="http://schemas.microsoft.com/office/drawing/2014/main" id="{4864E847-143E-4243-BBBE-2C48F1FA86FE}"/>
              </a:ext>
            </a:extLst>
          </p:cNvPr>
          <p:cNvSpPr/>
          <p:nvPr/>
        </p:nvSpPr>
        <p:spPr>
          <a:xfrm>
            <a:off x="9042400" y="2903537"/>
            <a:ext cx="81280" cy="7112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96D24ADD-7164-483A-ABC6-EE83F72C362C}"/>
              </a:ext>
            </a:extLst>
          </p:cNvPr>
          <p:cNvSpPr/>
          <p:nvPr/>
        </p:nvSpPr>
        <p:spPr>
          <a:xfrm>
            <a:off x="8781468" y="2695257"/>
            <a:ext cx="81280" cy="7112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28" name="コネクタ: カギ線 27">
            <a:extLst>
              <a:ext uri="{FF2B5EF4-FFF2-40B4-BE49-F238E27FC236}">
                <a16:creationId xmlns:a16="http://schemas.microsoft.com/office/drawing/2014/main" id="{4B6F351F-4B09-4F65-BF1D-CB1F45CB890F}"/>
              </a:ext>
            </a:extLst>
          </p:cNvPr>
          <p:cNvCxnSpPr>
            <a:cxnSpLocks/>
          </p:cNvCxnSpPr>
          <p:nvPr/>
        </p:nvCxnSpPr>
        <p:spPr>
          <a:xfrm flipV="1">
            <a:off x="8822108" y="2148247"/>
            <a:ext cx="984309" cy="585074"/>
          </a:xfrm>
          <a:prstGeom prst="bentConnector3">
            <a:avLst>
              <a:gd name="adj1" fmla="val 24840"/>
            </a:avLst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8" name="正方形/長方形 37">
            <a:extLst>
              <a:ext uri="{FF2B5EF4-FFF2-40B4-BE49-F238E27FC236}">
                <a16:creationId xmlns:a16="http://schemas.microsoft.com/office/drawing/2014/main" id="{9C586AE7-768A-4DCE-BD3B-D4BF21598CEA}"/>
              </a:ext>
            </a:extLst>
          </p:cNvPr>
          <p:cNvSpPr/>
          <p:nvPr/>
        </p:nvSpPr>
        <p:spPr>
          <a:xfrm>
            <a:off x="10188936" y="1860547"/>
            <a:ext cx="1630532" cy="41432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ja-JP" altLang="en-US" dirty="0">
                <a:latin typeface="DotGothic16" panose="02020900000000000000" pitchFamily="18" charset="-128"/>
                <a:ea typeface="DotGothic16" panose="02020900000000000000" pitchFamily="18" charset="-128"/>
              </a:rPr>
              <a:t>手持ちを確認</a:t>
            </a:r>
            <a:endParaRPr kumimoji="1" lang="ja-JP" altLang="en-US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  <p:sp>
        <p:nvSpPr>
          <p:cNvPr id="39" name="正方形/長方形 38">
            <a:extLst>
              <a:ext uri="{FF2B5EF4-FFF2-40B4-BE49-F238E27FC236}">
                <a16:creationId xmlns:a16="http://schemas.microsoft.com/office/drawing/2014/main" id="{53B50CAE-56F4-402F-97E3-D3B7F8D983FE}"/>
              </a:ext>
            </a:extLst>
          </p:cNvPr>
          <p:cNvSpPr/>
          <p:nvPr/>
        </p:nvSpPr>
        <p:spPr>
          <a:xfrm>
            <a:off x="10417187" y="2314425"/>
            <a:ext cx="1377322" cy="41432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dirty="0">
                <a:latin typeface="DotGothic16" panose="02020900000000000000" pitchFamily="18" charset="-128"/>
                <a:ea typeface="DotGothic16" panose="02020900000000000000" pitchFamily="18" charset="-128"/>
              </a:rPr>
              <a:t>決定</a:t>
            </a:r>
            <a:r>
              <a:rPr kumimoji="1" lang="en-US" altLang="ja-JP" dirty="0">
                <a:latin typeface="DotGothic16" panose="02020900000000000000" pitchFamily="18" charset="-128"/>
                <a:ea typeface="DotGothic16" panose="02020900000000000000" pitchFamily="18" charset="-128"/>
              </a:rPr>
              <a:t>/</a:t>
            </a:r>
            <a:r>
              <a:rPr kumimoji="1" lang="ja-JP" altLang="en-US" dirty="0">
                <a:latin typeface="DotGothic16" panose="02020900000000000000" pitchFamily="18" charset="-128"/>
                <a:ea typeface="DotGothic16" panose="02020900000000000000" pitchFamily="18" charset="-128"/>
              </a:rPr>
              <a:t>確定</a:t>
            </a:r>
          </a:p>
        </p:txBody>
      </p:sp>
      <p:sp>
        <p:nvSpPr>
          <p:cNvPr id="40" name="正方形/長方形 39">
            <a:extLst>
              <a:ext uri="{FF2B5EF4-FFF2-40B4-BE49-F238E27FC236}">
                <a16:creationId xmlns:a16="http://schemas.microsoft.com/office/drawing/2014/main" id="{79068595-3AA5-4C4A-AC59-32888D1729C0}"/>
              </a:ext>
            </a:extLst>
          </p:cNvPr>
          <p:cNvSpPr/>
          <p:nvPr/>
        </p:nvSpPr>
        <p:spPr>
          <a:xfrm>
            <a:off x="9735661" y="1271430"/>
            <a:ext cx="1427639" cy="41432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dirty="0">
                <a:latin typeface="DotGothic16" panose="02020900000000000000" pitchFamily="18" charset="-128"/>
                <a:ea typeface="DotGothic16" panose="02020900000000000000" pitchFamily="18" charset="-128"/>
              </a:rPr>
              <a:t>オプション</a:t>
            </a:r>
          </a:p>
        </p:txBody>
      </p:sp>
      <p:sp>
        <p:nvSpPr>
          <p:cNvPr id="41" name="正方形/長方形 40">
            <a:extLst>
              <a:ext uri="{FF2B5EF4-FFF2-40B4-BE49-F238E27FC236}">
                <a16:creationId xmlns:a16="http://schemas.microsoft.com/office/drawing/2014/main" id="{B9655978-17B0-43F4-9CF5-443BD7BE3150}"/>
              </a:ext>
            </a:extLst>
          </p:cNvPr>
          <p:cNvSpPr/>
          <p:nvPr/>
        </p:nvSpPr>
        <p:spPr>
          <a:xfrm>
            <a:off x="10641112" y="2899736"/>
            <a:ext cx="1377322" cy="41432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dirty="0">
                <a:latin typeface="DotGothic16" panose="02020900000000000000" pitchFamily="18" charset="-128"/>
                <a:ea typeface="DotGothic16" panose="02020900000000000000" pitchFamily="18" charset="-128"/>
              </a:rPr>
              <a:t>キャンセル</a:t>
            </a:r>
          </a:p>
        </p:txBody>
      </p:sp>
      <p:sp>
        <p:nvSpPr>
          <p:cNvPr id="42" name="正方形/長方形 41">
            <a:extLst>
              <a:ext uri="{FF2B5EF4-FFF2-40B4-BE49-F238E27FC236}">
                <a16:creationId xmlns:a16="http://schemas.microsoft.com/office/drawing/2014/main" id="{F6EF3635-0C75-4551-AB45-1988E5A7F2EF}"/>
              </a:ext>
            </a:extLst>
          </p:cNvPr>
          <p:cNvSpPr/>
          <p:nvPr/>
        </p:nvSpPr>
        <p:spPr>
          <a:xfrm>
            <a:off x="10184284" y="2900440"/>
            <a:ext cx="450850" cy="41432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3" name="正方形/長方形 42">
            <a:extLst>
              <a:ext uri="{FF2B5EF4-FFF2-40B4-BE49-F238E27FC236}">
                <a16:creationId xmlns:a16="http://schemas.microsoft.com/office/drawing/2014/main" id="{51D9BB02-3AED-4CF4-908F-AB1C4295D529}"/>
              </a:ext>
            </a:extLst>
          </p:cNvPr>
          <p:cNvSpPr/>
          <p:nvPr/>
        </p:nvSpPr>
        <p:spPr>
          <a:xfrm>
            <a:off x="9973482" y="2315895"/>
            <a:ext cx="450850" cy="41432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正方形/長方形 43">
            <a:extLst>
              <a:ext uri="{FF2B5EF4-FFF2-40B4-BE49-F238E27FC236}">
                <a16:creationId xmlns:a16="http://schemas.microsoft.com/office/drawing/2014/main" id="{CD9B574C-568F-43A2-AA9F-CC59370ADCAE}"/>
              </a:ext>
            </a:extLst>
          </p:cNvPr>
          <p:cNvSpPr/>
          <p:nvPr/>
        </p:nvSpPr>
        <p:spPr>
          <a:xfrm>
            <a:off x="9726686" y="1860548"/>
            <a:ext cx="450850" cy="41432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ja-JP" sz="3200" b="1" dirty="0">
                <a:solidFill>
                  <a:schemeClr val="bg1"/>
                </a:solidFill>
                <a:latin typeface="DotGothic16" panose="02020900000000000000" pitchFamily="18" charset="-128"/>
                <a:ea typeface="DotGothic16" panose="02020900000000000000" pitchFamily="18" charset="-128"/>
              </a:rPr>
              <a:t>Y</a:t>
            </a:r>
            <a:endParaRPr kumimoji="1" lang="ja-JP" altLang="en-US" sz="3200" b="1" dirty="0">
              <a:solidFill>
                <a:schemeClr val="bg1"/>
              </a:solidFill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  <p:sp>
        <p:nvSpPr>
          <p:cNvPr id="45" name="正方形/長方形 44">
            <a:extLst>
              <a:ext uri="{FF2B5EF4-FFF2-40B4-BE49-F238E27FC236}">
                <a16:creationId xmlns:a16="http://schemas.microsoft.com/office/drawing/2014/main" id="{D02D17B7-7B45-4D72-99E0-0033A1079DFD}"/>
              </a:ext>
            </a:extLst>
          </p:cNvPr>
          <p:cNvSpPr/>
          <p:nvPr/>
        </p:nvSpPr>
        <p:spPr>
          <a:xfrm>
            <a:off x="9297551" y="1274527"/>
            <a:ext cx="450850" cy="41432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46" name="コネクタ: カギ線 45">
            <a:extLst>
              <a:ext uri="{FF2B5EF4-FFF2-40B4-BE49-F238E27FC236}">
                <a16:creationId xmlns:a16="http://schemas.microsoft.com/office/drawing/2014/main" id="{09EAB188-181E-4D2B-85AD-DF8EF4D4C321}"/>
              </a:ext>
            </a:extLst>
          </p:cNvPr>
          <p:cNvCxnSpPr>
            <a:cxnSpLocks/>
          </p:cNvCxnSpPr>
          <p:nvPr/>
        </p:nvCxnSpPr>
        <p:spPr>
          <a:xfrm>
            <a:off x="1805074" y="3314065"/>
            <a:ext cx="1102360" cy="229869"/>
          </a:xfrm>
          <a:prstGeom prst="bentConnector3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7" name="楕円 46">
            <a:extLst>
              <a:ext uri="{FF2B5EF4-FFF2-40B4-BE49-F238E27FC236}">
                <a16:creationId xmlns:a16="http://schemas.microsoft.com/office/drawing/2014/main" id="{8648490E-63AD-4259-8D53-1ACC48F8E76E}"/>
              </a:ext>
            </a:extLst>
          </p:cNvPr>
          <p:cNvSpPr/>
          <p:nvPr/>
        </p:nvSpPr>
        <p:spPr>
          <a:xfrm>
            <a:off x="2907434" y="3508374"/>
            <a:ext cx="81280" cy="7112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8" name="正方形/長方形 47">
            <a:extLst>
              <a:ext uri="{FF2B5EF4-FFF2-40B4-BE49-F238E27FC236}">
                <a16:creationId xmlns:a16="http://schemas.microsoft.com/office/drawing/2014/main" id="{4178B708-FA7F-4FE3-9A34-ADA203DC5694}"/>
              </a:ext>
            </a:extLst>
          </p:cNvPr>
          <p:cNvSpPr/>
          <p:nvPr/>
        </p:nvSpPr>
        <p:spPr>
          <a:xfrm>
            <a:off x="594972" y="3129605"/>
            <a:ext cx="1598936" cy="41432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kumimoji="1" lang="ja-JP" altLang="en-US" dirty="0">
                <a:latin typeface="DotGothic16" panose="02020900000000000000" pitchFamily="18" charset="-128"/>
                <a:ea typeface="DotGothic16" panose="02020900000000000000" pitchFamily="18" charset="-128"/>
              </a:rPr>
              <a:t>パズルの方向</a:t>
            </a:r>
          </a:p>
        </p:txBody>
      </p:sp>
      <p:sp>
        <p:nvSpPr>
          <p:cNvPr id="49" name="正方形/長方形 48">
            <a:extLst>
              <a:ext uri="{FF2B5EF4-FFF2-40B4-BE49-F238E27FC236}">
                <a16:creationId xmlns:a16="http://schemas.microsoft.com/office/drawing/2014/main" id="{352A29FA-CDF8-4414-96E1-6E4571D47B34}"/>
              </a:ext>
            </a:extLst>
          </p:cNvPr>
          <p:cNvSpPr/>
          <p:nvPr/>
        </p:nvSpPr>
        <p:spPr>
          <a:xfrm>
            <a:off x="134276" y="3129605"/>
            <a:ext cx="450850" cy="41432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cxnSp>
        <p:nvCxnSpPr>
          <p:cNvPr id="53" name="コネクタ: カギ線 52">
            <a:extLst>
              <a:ext uri="{FF2B5EF4-FFF2-40B4-BE49-F238E27FC236}">
                <a16:creationId xmlns:a16="http://schemas.microsoft.com/office/drawing/2014/main" id="{A0534860-E89F-42E0-B343-156896C992ED}"/>
              </a:ext>
            </a:extLst>
          </p:cNvPr>
          <p:cNvCxnSpPr>
            <a:cxnSpLocks/>
          </p:cNvCxnSpPr>
          <p:nvPr/>
        </p:nvCxnSpPr>
        <p:spPr>
          <a:xfrm>
            <a:off x="2000791" y="2144798"/>
            <a:ext cx="704096" cy="569666"/>
          </a:xfrm>
          <a:prstGeom prst="bentConnector3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2" name="正方形/長方形 51">
            <a:extLst>
              <a:ext uri="{FF2B5EF4-FFF2-40B4-BE49-F238E27FC236}">
                <a16:creationId xmlns:a16="http://schemas.microsoft.com/office/drawing/2014/main" id="{ED9CE251-1DD2-4826-A4D2-607C1F2D99DB}"/>
              </a:ext>
            </a:extLst>
          </p:cNvPr>
          <p:cNvSpPr/>
          <p:nvPr/>
        </p:nvSpPr>
        <p:spPr>
          <a:xfrm>
            <a:off x="628639" y="1948610"/>
            <a:ext cx="1453199" cy="414329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 dirty="0"/>
          </a:p>
        </p:txBody>
      </p:sp>
      <p:sp>
        <p:nvSpPr>
          <p:cNvPr id="50" name="正方形/長方形 49">
            <a:extLst>
              <a:ext uri="{FF2B5EF4-FFF2-40B4-BE49-F238E27FC236}">
                <a16:creationId xmlns:a16="http://schemas.microsoft.com/office/drawing/2014/main" id="{6DED2391-1CAB-4987-84A1-71AF5D469F09}"/>
              </a:ext>
            </a:extLst>
          </p:cNvPr>
          <p:cNvSpPr/>
          <p:nvPr/>
        </p:nvSpPr>
        <p:spPr>
          <a:xfrm>
            <a:off x="170970" y="1948610"/>
            <a:ext cx="450850" cy="414329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6" name="楕円 55">
            <a:extLst>
              <a:ext uri="{FF2B5EF4-FFF2-40B4-BE49-F238E27FC236}">
                <a16:creationId xmlns:a16="http://schemas.microsoft.com/office/drawing/2014/main" id="{A470BE78-B62B-4C59-9D8B-C82DDA3B4E2A}"/>
              </a:ext>
            </a:extLst>
          </p:cNvPr>
          <p:cNvSpPr/>
          <p:nvPr/>
        </p:nvSpPr>
        <p:spPr>
          <a:xfrm>
            <a:off x="2668461" y="2678904"/>
            <a:ext cx="81280" cy="71120"/>
          </a:xfrm>
          <a:prstGeom prst="ellipse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A80D442E-A544-4D35-AF64-566FCD4415CE}"/>
              </a:ext>
            </a:extLst>
          </p:cNvPr>
          <p:cNvSpPr txBox="1"/>
          <p:nvPr/>
        </p:nvSpPr>
        <p:spPr>
          <a:xfrm>
            <a:off x="9321681" y="1193078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3200" b="1" dirty="0">
                <a:solidFill>
                  <a:schemeClr val="bg1"/>
                </a:solidFill>
                <a:latin typeface="DotGothic16" panose="02020900000000000000" pitchFamily="18" charset="-128"/>
                <a:ea typeface="DotGothic16" panose="02020900000000000000" pitchFamily="18" charset="-128"/>
              </a:rPr>
              <a:t>X</a:t>
            </a:r>
            <a:endParaRPr kumimoji="1" lang="ja-JP" altLang="en-US" sz="3200" b="1" dirty="0">
              <a:solidFill>
                <a:schemeClr val="bg1"/>
              </a:solidFill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CB606843-1096-43ED-A9DB-250A251BCB74}"/>
              </a:ext>
            </a:extLst>
          </p:cNvPr>
          <p:cNvSpPr txBox="1"/>
          <p:nvPr/>
        </p:nvSpPr>
        <p:spPr>
          <a:xfrm>
            <a:off x="9990496" y="2245511"/>
            <a:ext cx="7422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3200" b="1" dirty="0">
                <a:solidFill>
                  <a:schemeClr val="bg1"/>
                </a:solidFill>
                <a:latin typeface="DotGothic16" panose="02020900000000000000" pitchFamily="18" charset="-128"/>
                <a:ea typeface="DotGothic16" panose="02020900000000000000" pitchFamily="18" charset="-128"/>
              </a:rPr>
              <a:t>A</a:t>
            </a:r>
            <a:endParaRPr kumimoji="1" lang="ja-JP" altLang="en-US" sz="3200" b="1" dirty="0">
              <a:solidFill>
                <a:schemeClr val="bg1"/>
              </a:solidFill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0047147F-1504-4204-96CF-CE3352E7E459}"/>
              </a:ext>
            </a:extLst>
          </p:cNvPr>
          <p:cNvSpPr txBox="1"/>
          <p:nvPr/>
        </p:nvSpPr>
        <p:spPr>
          <a:xfrm>
            <a:off x="10203612" y="2830286"/>
            <a:ext cx="8758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ja-JP" sz="3200" b="1" dirty="0">
                <a:solidFill>
                  <a:schemeClr val="bg1"/>
                </a:solidFill>
                <a:latin typeface="DotGothic16" panose="02020900000000000000" pitchFamily="18" charset="-128"/>
                <a:ea typeface="DotGothic16" panose="02020900000000000000" pitchFamily="18" charset="-128"/>
              </a:rPr>
              <a:t>B</a:t>
            </a:r>
            <a:endParaRPr kumimoji="1" lang="ja-JP" altLang="en-US" sz="3200" b="1" dirty="0">
              <a:solidFill>
                <a:schemeClr val="bg1"/>
              </a:solidFill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61691212-4C7A-4AB5-809C-AD4958758919}"/>
              </a:ext>
            </a:extLst>
          </p:cNvPr>
          <p:cNvSpPr txBox="1"/>
          <p:nvPr/>
        </p:nvSpPr>
        <p:spPr>
          <a:xfrm>
            <a:off x="211885" y="3115286"/>
            <a:ext cx="45013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900" b="1" dirty="0">
                <a:solidFill>
                  <a:schemeClr val="bg1"/>
                </a:solidFill>
                <a:latin typeface="DotGothic16" panose="02020900000000000000" pitchFamily="18" charset="-128"/>
                <a:ea typeface="DotGothic16" panose="02020900000000000000" pitchFamily="18" charset="-128"/>
              </a:rPr>
              <a:t>△</a:t>
            </a: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E3D96D10-08F4-444D-8087-6195FB9CEF0E}"/>
              </a:ext>
            </a:extLst>
          </p:cNvPr>
          <p:cNvSpPr txBox="1"/>
          <p:nvPr/>
        </p:nvSpPr>
        <p:spPr>
          <a:xfrm rot="5400000">
            <a:off x="337582" y="3221353"/>
            <a:ext cx="28394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900" b="1" dirty="0">
                <a:solidFill>
                  <a:schemeClr val="bg1"/>
                </a:solidFill>
                <a:latin typeface="DotGothic16" panose="02020900000000000000" pitchFamily="18" charset="-128"/>
                <a:ea typeface="DotGothic16" panose="02020900000000000000" pitchFamily="18" charset="-128"/>
              </a:rPr>
              <a:t>△</a:t>
            </a:r>
          </a:p>
        </p:txBody>
      </p:sp>
      <p:sp>
        <p:nvSpPr>
          <p:cNvPr id="69" name="テキスト ボックス 68">
            <a:extLst>
              <a:ext uri="{FF2B5EF4-FFF2-40B4-BE49-F238E27FC236}">
                <a16:creationId xmlns:a16="http://schemas.microsoft.com/office/drawing/2014/main" id="{630A84CF-B5B1-447E-80CD-CF0C7C85FCCF}"/>
              </a:ext>
            </a:extLst>
          </p:cNvPr>
          <p:cNvSpPr txBox="1"/>
          <p:nvPr/>
        </p:nvSpPr>
        <p:spPr>
          <a:xfrm rot="16200000">
            <a:off x="111712" y="3240052"/>
            <a:ext cx="275186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900" b="1" dirty="0">
                <a:solidFill>
                  <a:schemeClr val="bg1"/>
                </a:solidFill>
                <a:latin typeface="DotGothic16" panose="02020900000000000000" pitchFamily="18" charset="-128"/>
                <a:ea typeface="DotGothic16" panose="02020900000000000000" pitchFamily="18" charset="-128"/>
              </a:rPr>
              <a:t>△</a:t>
            </a:r>
          </a:p>
        </p:txBody>
      </p:sp>
      <p:sp>
        <p:nvSpPr>
          <p:cNvPr id="71" name="テキスト ボックス 70">
            <a:extLst>
              <a:ext uri="{FF2B5EF4-FFF2-40B4-BE49-F238E27FC236}">
                <a16:creationId xmlns:a16="http://schemas.microsoft.com/office/drawing/2014/main" id="{4CD33B3C-46B0-4179-91AB-7CD067B5BA0F}"/>
              </a:ext>
            </a:extLst>
          </p:cNvPr>
          <p:cNvSpPr txBox="1"/>
          <p:nvPr/>
        </p:nvSpPr>
        <p:spPr>
          <a:xfrm rot="10800000">
            <a:off x="148938" y="3345746"/>
            <a:ext cx="359257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ja-JP" altLang="en-US" sz="900" b="1" dirty="0">
                <a:solidFill>
                  <a:schemeClr val="bg1"/>
                </a:solidFill>
                <a:latin typeface="DotGothic16" panose="02020900000000000000" pitchFamily="18" charset="-128"/>
                <a:ea typeface="DotGothic16" panose="02020900000000000000" pitchFamily="18" charset="-128"/>
              </a:rPr>
              <a:t>△</a:t>
            </a:r>
          </a:p>
        </p:txBody>
      </p:sp>
      <p:sp>
        <p:nvSpPr>
          <p:cNvPr id="72" name="楕円 71">
            <a:extLst>
              <a:ext uri="{FF2B5EF4-FFF2-40B4-BE49-F238E27FC236}">
                <a16:creationId xmlns:a16="http://schemas.microsoft.com/office/drawing/2014/main" id="{C3152317-9D76-4E21-91B0-A1365754DBBA}"/>
              </a:ext>
            </a:extLst>
          </p:cNvPr>
          <p:cNvSpPr/>
          <p:nvPr/>
        </p:nvSpPr>
        <p:spPr>
          <a:xfrm>
            <a:off x="205914" y="1990375"/>
            <a:ext cx="344037" cy="330798"/>
          </a:xfrm>
          <a:prstGeom prst="ellipse">
            <a:avLst/>
          </a:prstGeom>
          <a:ln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74" name="テキスト ボックス 73">
            <a:extLst>
              <a:ext uri="{FF2B5EF4-FFF2-40B4-BE49-F238E27FC236}">
                <a16:creationId xmlns:a16="http://schemas.microsoft.com/office/drawing/2014/main" id="{2E1B56F9-A930-4226-9FAB-2A2EC3AC6FA5}"/>
              </a:ext>
            </a:extLst>
          </p:cNvPr>
          <p:cNvSpPr txBox="1"/>
          <p:nvPr/>
        </p:nvSpPr>
        <p:spPr>
          <a:xfrm>
            <a:off x="645532" y="1971108"/>
            <a:ext cx="646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dirty="0">
                <a:latin typeface="DotGothic16" panose="02020900000000000000" pitchFamily="18" charset="-128"/>
                <a:ea typeface="DotGothic16" panose="02020900000000000000" pitchFamily="18" charset="-128"/>
              </a:rPr>
              <a:t>移動</a:t>
            </a:r>
          </a:p>
        </p:txBody>
      </p:sp>
      <p:sp>
        <p:nvSpPr>
          <p:cNvPr id="77" name="テキスト ボックス 76">
            <a:extLst>
              <a:ext uri="{FF2B5EF4-FFF2-40B4-BE49-F238E27FC236}">
                <a16:creationId xmlns:a16="http://schemas.microsoft.com/office/drawing/2014/main" id="{16D4C6DA-0F6E-40A8-8CF1-AE9C73234CCC}"/>
              </a:ext>
            </a:extLst>
          </p:cNvPr>
          <p:cNvSpPr txBox="1"/>
          <p:nvPr/>
        </p:nvSpPr>
        <p:spPr>
          <a:xfrm>
            <a:off x="237170" y="1973146"/>
            <a:ext cx="58366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ja-JP" sz="1800" b="1">
                <a:latin typeface="DotGothic16" panose="02020900000000000000" pitchFamily="18" charset="-128"/>
                <a:ea typeface="DotGothic16" panose="02020900000000000000" pitchFamily="18" charset="-128"/>
              </a:rPr>
              <a:t>L</a:t>
            </a:r>
            <a:endParaRPr kumimoji="1" lang="ja-JP" altLang="en-US" sz="1800" b="1" dirty="0">
              <a:latin typeface="DotGothic16" panose="02020900000000000000" pitchFamily="18" charset="-128"/>
              <a:ea typeface="DotGothic16" panose="02020900000000000000" pitchFamily="18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43479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222</TotalTime>
  <Words>626</Words>
  <Application>Microsoft Office PowerPoint</Application>
  <PresentationFormat>ワイド画面</PresentationFormat>
  <Paragraphs>88</Paragraphs>
  <Slides>14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19" baseType="lpstr">
      <vt:lpstr>Arial</vt:lpstr>
      <vt:lpstr>游ゴシック Light</vt:lpstr>
      <vt:lpstr>DotGothic16</vt:lpstr>
      <vt:lpstr>游ゴシック</vt:lpstr>
      <vt:lpstr>Office テーマ</vt:lpstr>
      <vt:lpstr>プチとるクエスト⚔</vt:lpstr>
      <vt:lpstr>★ゲーム画面の構成★</vt:lpstr>
      <vt:lpstr>★ゲームの目的★</vt:lpstr>
      <vt:lpstr>★ゲームの目的★</vt:lpstr>
      <vt:lpstr>★　コンセプト　★</vt:lpstr>
      <vt:lpstr>★ゲームのルール★</vt:lpstr>
      <vt:lpstr>★ゲームのルール★</vt:lpstr>
      <vt:lpstr>★ゲームのルール★</vt:lpstr>
      <vt:lpstr>★キャラ一覧と役割★</vt:lpstr>
      <vt:lpstr>★　コンセプト　★</vt:lpstr>
      <vt:lpstr>★　コンセプト　★</vt:lpstr>
      <vt:lpstr>★　コンセプト　★</vt:lpstr>
      <vt:lpstr>★　コンセプト　★</vt:lpstr>
      <vt:lpstr>★　コントローラー設定　★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プチとるクエスト⚔</dc:title>
  <dc:creator>宙輝 吉岡</dc:creator>
  <cp:lastModifiedBy>宙輝 吉岡</cp:lastModifiedBy>
  <cp:revision>19</cp:revision>
  <dcterms:created xsi:type="dcterms:W3CDTF">2026-09-11T06:59:06Z</dcterms:created>
  <dcterms:modified xsi:type="dcterms:W3CDTF">2026-10-23T07:39:06Z</dcterms:modified>
</cp:coreProperties>
</file>